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9"/>
  </p:notesMasterIdLst>
  <p:sldIdLst>
    <p:sldId id="261" r:id="rId2"/>
    <p:sldId id="262" r:id="rId3"/>
    <p:sldId id="263" r:id="rId4"/>
    <p:sldId id="264" r:id="rId5"/>
    <p:sldId id="265" r:id="rId6"/>
    <p:sldId id="266" r:id="rId7"/>
    <p:sldId id="267" r:id="rId8"/>
    <p:sldId id="268" r:id="rId9"/>
    <p:sldId id="269" r:id="rId10"/>
    <p:sldId id="270" r:id="rId11"/>
    <p:sldId id="271" r:id="rId12"/>
    <p:sldId id="272" r:id="rId13"/>
    <p:sldId id="1225" r:id="rId14"/>
    <p:sldId id="1226" r:id="rId15"/>
    <p:sldId id="273" r:id="rId16"/>
    <p:sldId id="623" r:id="rId17"/>
    <p:sldId id="1227" r:id="rId18"/>
    <p:sldId id="274" r:id="rId19"/>
    <p:sldId id="275" r:id="rId20"/>
    <p:sldId id="276" r:id="rId21"/>
    <p:sldId id="277" r:id="rId22"/>
    <p:sldId id="278" r:id="rId23"/>
    <p:sldId id="279" r:id="rId24"/>
    <p:sldId id="1238" r:id="rId25"/>
    <p:sldId id="1244" r:id="rId26"/>
    <p:sldId id="1245" r:id="rId27"/>
    <p:sldId id="1246" r:id="rId28"/>
    <p:sldId id="1247" r:id="rId29"/>
    <p:sldId id="1248" r:id="rId30"/>
    <p:sldId id="1249" r:id="rId31"/>
    <p:sldId id="1250" r:id="rId32"/>
    <p:sldId id="1251" r:id="rId33"/>
    <p:sldId id="1252" r:id="rId34"/>
    <p:sldId id="280" r:id="rId35"/>
    <p:sldId id="1239" r:id="rId36"/>
    <p:sldId id="257" r:id="rId37"/>
    <p:sldId id="1240" r:id="rId38"/>
    <p:sldId id="256" r:id="rId39"/>
    <p:sldId id="258" r:id="rId40"/>
    <p:sldId id="1228" r:id="rId41"/>
    <p:sldId id="260" r:id="rId42"/>
    <p:sldId id="1243" r:id="rId43"/>
    <p:sldId id="1229" r:id="rId44"/>
    <p:sldId id="1241" r:id="rId45"/>
    <p:sldId id="1242" r:id="rId46"/>
    <p:sldId id="283" r:id="rId47"/>
    <p:sldId id="259" r:id="rId48"/>
    <p:sldId id="281" r:id="rId49"/>
    <p:sldId id="282" r:id="rId50"/>
    <p:sldId id="1230" r:id="rId51"/>
    <p:sldId id="1231" r:id="rId52"/>
    <p:sldId id="1232" r:id="rId53"/>
    <p:sldId id="1233" r:id="rId54"/>
    <p:sldId id="1234" r:id="rId55"/>
    <p:sldId id="1235" r:id="rId56"/>
    <p:sldId id="1236" r:id="rId57"/>
    <p:sldId id="1237" r:id="rId5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F2CB014-64E8-447A-B426-3C4EDF2ED6D3}" v="5" dt="2025-11-18T17:48:59.83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0" d="100"/>
          <a:sy n="70" d="100"/>
        </p:scale>
        <p:origin x="1500" y="78"/>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microsoft.com/office/2016/11/relationships/changesInfo" Target="changesInfos/changesInfo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65"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ines, Todd" userId="afaf7c3a-e8aa-4568-882a-02ad8f9e19b0" providerId="ADAL" clId="{5FF5AC1B-ABA9-43D7-A1E3-2D92732CD6E2}"/>
    <pc:docChg chg="custSel modSld">
      <pc:chgData name="Lines, Todd" userId="afaf7c3a-e8aa-4568-882a-02ad8f9e19b0" providerId="ADAL" clId="{5FF5AC1B-ABA9-43D7-A1E3-2D92732CD6E2}" dt="2025-11-18T17:49:03.701" v="13" actId="21"/>
      <pc:docMkLst>
        <pc:docMk/>
      </pc:docMkLst>
      <pc:sldChg chg="delSp modSp mod">
        <pc:chgData name="Lines, Todd" userId="afaf7c3a-e8aa-4568-882a-02ad8f9e19b0" providerId="ADAL" clId="{5FF5AC1B-ABA9-43D7-A1E3-2D92732CD6E2}" dt="2025-11-18T17:44:57.800" v="10" actId="21"/>
        <pc:sldMkLst>
          <pc:docMk/>
          <pc:sldMk cId="0" sldId="268"/>
        </pc:sldMkLst>
        <pc:picChg chg="del mod">
          <ac:chgData name="Lines, Todd" userId="afaf7c3a-e8aa-4568-882a-02ad8f9e19b0" providerId="ADAL" clId="{5FF5AC1B-ABA9-43D7-A1E3-2D92732CD6E2}" dt="2025-11-18T17:44:57.800" v="10" actId="21"/>
          <ac:picMkLst>
            <pc:docMk/>
            <pc:sldMk cId="0" sldId="268"/>
            <ac:picMk id="16" creationId="{AD9A4FE6-05D3-005E-FEE6-CF7498E476D6}"/>
          </ac:picMkLst>
        </pc:picChg>
      </pc:sldChg>
      <pc:sldChg chg="addSp delSp modSp mod">
        <pc:chgData name="Lines, Todd" userId="afaf7c3a-e8aa-4568-882a-02ad8f9e19b0" providerId="ADAL" clId="{5FF5AC1B-ABA9-43D7-A1E3-2D92732CD6E2}" dt="2025-11-18T17:49:03.701" v="13" actId="21"/>
        <pc:sldMkLst>
          <pc:docMk/>
          <pc:sldMk cId="0" sldId="270"/>
        </pc:sldMkLst>
        <pc:spChg chg="add mod">
          <ac:chgData name="Lines, Todd" userId="afaf7c3a-e8aa-4568-882a-02ad8f9e19b0" providerId="ADAL" clId="{5FF5AC1B-ABA9-43D7-A1E3-2D92732CD6E2}" dt="2025-11-18T17:48:50.721" v="11"/>
          <ac:spMkLst>
            <pc:docMk/>
            <pc:sldMk cId="0" sldId="270"/>
            <ac:spMk id="5" creationId="{C600890C-1379-48D2-943A-12F1FF0C8462}"/>
          </ac:spMkLst>
        </pc:spChg>
        <pc:picChg chg="del mod">
          <ac:chgData name="Lines, Todd" userId="afaf7c3a-e8aa-4568-882a-02ad8f9e19b0" providerId="ADAL" clId="{5FF5AC1B-ABA9-43D7-A1E3-2D92732CD6E2}" dt="2025-11-18T17:49:03.701" v="13" actId="21"/>
          <ac:picMkLst>
            <pc:docMk/>
            <pc:sldMk cId="0" sldId="270"/>
            <ac:picMk id="6" creationId="{E87FF5BD-98B3-6520-840B-424EEFCDBD32}"/>
          </ac:picMkLst>
        </pc:picChg>
      </pc:sldChg>
      <pc:sldChg chg="addSp delSp modSp mod">
        <pc:chgData name="Lines, Todd" userId="afaf7c3a-e8aa-4568-882a-02ad8f9e19b0" providerId="ADAL" clId="{5FF5AC1B-ABA9-43D7-A1E3-2D92732CD6E2}" dt="2025-11-18T17:44:09.217" v="8" actId="21"/>
        <pc:sldMkLst>
          <pc:docMk/>
          <pc:sldMk cId="0" sldId="272"/>
        </pc:sldMkLst>
        <pc:spChg chg="mod">
          <ac:chgData name="Lines, Todd" userId="afaf7c3a-e8aa-4568-882a-02ad8f9e19b0" providerId="ADAL" clId="{5FF5AC1B-ABA9-43D7-A1E3-2D92732CD6E2}" dt="2025-11-18T17:42:37.489" v="0"/>
          <ac:spMkLst>
            <pc:docMk/>
            <pc:sldMk cId="0" sldId="272"/>
            <ac:spMk id="23" creationId="{7F817064-9C3E-00C0-76E2-457B8776390D}"/>
          </ac:spMkLst>
        </pc:spChg>
        <pc:spChg chg="mod">
          <ac:chgData name="Lines, Todd" userId="afaf7c3a-e8aa-4568-882a-02ad8f9e19b0" providerId="ADAL" clId="{5FF5AC1B-ABA9-43D7-A1E3-2D92732CD6E2}" dt="2025-11-18T17:42:37.489" v="0"/>
          <ac:spMkLst>
            <pc:docMk/>
            <pc:sldMk cId="0" sldId="272"/>
            <ac:spMk id="40" creationId="{0E0ED221-9F60-D41E-C3C6-DDB93AC1C989}"/>
          </ac:spMkLst>
        </pc:spChg>
        <pc:spChg chg="mod">
          <ac:chgData name="Lines, Todd" userId="afaf7c3a-e8aa-4568-882a-02ad8f9e19b0" providerId="ADAL" clId="{5FF5AC1B-ABA9-43D7-A1E3-2D92732CD6E2}" dt="2025-11-18T17:42:37.489" v="0"/>
          <ac:spMkLst>
            <pc:docMk/>
            <pc:sldMk cId="0" sldId="272"/>
            <ac:spMk id="46" creationId="{606D1932-B54E-E25A-1290-93D9C54FAAF6}"/>
          </ac:spMkLst>
        </pc:spChg>
        <pc:spChg chg="mod">
          <ac:chgData name="Lines, Todd" userId="afaf7c3a-e8aa-4568-882a-02ad8f9e19b0" providerId="ADAL" clId="{5FF5AC1B-ABA9-43D7-A1E3-2D92732CD6E2}" dt="2025-11-18T17:42:37.489" v="0"/>
          <ac:spMkLst>
            <pc:docMk/>
            <pc:sldMk cId="0" sldId="272"/>
            <ac:spMk id="50" creationId="{70918B1B-5832-8F00-8D3C-82393B3A3925}"/>
          </ac:spMkLst>
        </pc:spChg>
        <pc:spChg chg="mod">
          <ac:chgData name="Lines, Todd" userId="afaf7c3a-e8aa-4568-882a-02ad8f9e19b0" providerId="ADAL" clId="{5FF5AC1B-ABA9-43D7-A1E3-2D92732CD6E2}" dt="2025-11-18T17:42:37.489" v="0"/>
          <ac:spMkLst>
            <pc:docMk/>
            <pc:sldMk cId="0" sldId="272"/>
            <ac:spMk id="51" creationId="{0AA4D901-5E0B-4EC1-B335-EAA32F9AB480}"/>
          </ac:spMkLst>
        </pc:spChg>
        <pc:spChg chg="mod">
          <ac:chgData name="Lines, Todd" userId="afaf7c3a-e8aa-4568-882a-02ad8f9e19b0" providerId="ADAL" clId="{5FF5AC1B-ABA9-43D7-A1E3-2D92732CD6E2}" dt="2025-11-18T17:42:37.489" v="0"/>
          <ac:spMkLst>
            <pc:docMk/>
            <pc:sldMk cId="0" sldId="272"/>
            <ac:spMk id="56" creationId="{01AAAD1D-EB98-82D8-C1E4-D8CA2879B5B8}"/>
          </ac:spMkLst>
        </pc:spChg>
        <pc:spChg chg="mod">
          <ac:chgData name="Lines, Todd" userId="afaf7c3a-e8aa-4568-882a-02ad8f9e19b0" providerId="ADAL" clId="{5FF5AC1B-ABA9-43D7-A1E3-2D92732CD6E2}" dt="2025-11-18T17:42:37.489" v="0"/>
          <ac:spMkLst>
            <pc:docMk/>
            <pc:sldMk cId="0" sldId="272"/>
            <ac:spMk id="62" creationId="{0FA29367-DA91-17A4-3257-8202DA1AAFBD}"/>
          </ac:spMkLst>
        </pc:spChg>
        <pc:spChg chg="mod">
          <ac:chgData name="Lines, Todd" userId="afaf7c3a-e8aa-4568-882a-02ad8f9e19b0" providerId="ADAL" clId="{5FF5AC1B-ABA9-43D7-A1E3-2D92732CD6E2}" dt="2025-11-18T17:42:37.489" v="0"/>
          <ac:spMkLst>
            <pc:docMk/>
            <pc:sldMk cId="0" sldId="272"/>
            <ac:spMk id="1032" creationId="{CD7A34B9-8C46-330C-B5A3-4A5B99B83202}"/>
          </ac:spMkLst>
        </pc:spChg>
        <pc:spChg chg="mod">
          <ac:chgData name="Lines, Todd" userId="afaf7c3a-e8aa-4568-882a-02ad8f9e19b0" providerId="ADAL" clId="{5FF5AC1B-ABA9-43D7-A1E3-2D92732CD6E2}" dt="2025-11-18T17:42:37.489" v="0"/>
          <ac:spMkLst>
            <pc:docMk/>
            <pc:sldMk cId="0" sldId="272"/>
            <ac:spMk id="1042" creationId="{40DE6FC1-D0B1-364E-5E57-F7A9151A2D33}"/>
          </ac:spMkLst>
        </pc:spChg>
        <pc:spChg chg="mod">
          <ac:chgData name="Lines, Todd" userId="afaf7c3a-e8aa-4568-882a-02ad8f9e19b0" providerId="ADAL" clId="{5FF5AC1B-ABA9-43D7-A1E3-2D92732CD6E2}" dt="2025-11-18T17:42:37.489" v="0"/>
          <ac:spMkLst>
            <pc:docMk/>
            <pc:sldMk cId="0" sldId="272"/>
            <ac:spMk id="1049" creationId="{2BD83A71-BF32-650D-5E2A-138DFD608A2D}"/>
          </ac:spMkLst>
        </pc:spChg>
        <pc:grpChg chg="mod">
          <ac:chgData name="Lines, Todd" userId="afaf7c3a-e8aa-4568-882a-02ad8f9e19b0" providerId="ADAL" clId="{5FF5AC1B-ABA9-43D7-A1E3-2D92732CD6E2}" dt="2025-11-18T17:42:55.234" v="7" actId="1076"/>
          <ac:grpSpMkLst>
            <pc:docMk/>
            <pc:sldMk cId="0" sldId="272"/>
            <ac:grpSpMk id="2" creationId="{90401A98-A8EB-F62F-C91A-D8BFDA1EB517}"/>
          </ac:grpSpMkLst>
        </pc:grpChg>
        <pc:picChg chg="del">
          <ac:chgData name="Lines, Todd" userId="afaf7c3a-e8aa-4568-882a-02ad8f9e19b0" providerId="ADAL" clId="{5FF5AC1B-ABA9-43D7-A1E3-2D92732CD6E2}" dt="2025-11-18T17:44:09.217" v="8" actId="21"/>
          <ac:picMkLst>
            <pc:docMk/>
            <pc:sldMk cId="0" sldId="272"/>
            <ac:picMk id="1064" creationId="{E19D528C-BE2F-F62B-A7D7-2E41EF496831}"/>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23E8235-D9E0-4DE0-A467-BCC7B702DD47}" type="datetimeFigureOut">
              <a:rPr lang="en-US" smtClean="0"/>
              <a:t>11/18/2025</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7A813A6-706A-44BF-B102-E61F19FFC006}" type="slidenum">
              <a:rPr lang="en-US" smtClean="0"/>
              <a:t>‹#›</a:t>
            </a:fld>
            <a:endParaRPr lang="en-US"/>
          </a:p>
        </p:txBody>
      </p:sp>
    </p:spTree>
    <p:extLst>
      <p:ext uri="{BB962C8B-B14F-4D97-AF65-F5344CB8AC3E}">
        <p14:creationId xmlns:p14="http://schemas.microsoft.com/office/powerpoint/2010/main" val="21958776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3778" name="Rectangle 5"/>
          <p:cNvSpPr>
            <a:spLocks noGrp="1" noChangeArrowheads="1"/>
          </p:cNvSpPr>
          <p:nvPr>
            <p:ph type="sldNum" sz="quarter" idx="5"/>
          </p:nvPr>
        </p:nvSpPr>
        <p:spPr>
          <a:noFill/>
        </p:spPr>
        <p:txBody>
          <a:bodyPr/>
          <a:lstStyle/>
          <a:p>
            <a:fld id="{4C97EAF7-FDA6-4FCF-9BFA-77ED1CC63C6E}" type="slidenum">
              <a:rPr lang="en-US" smtClean="0"/>
              <a:pPr/>
              <a:t>50</a:t>
            </a:fld>
            <a:endParaRPr lang="en-US"/>
          </a:p>
        </p:txBody>
      </p:sp>
      <p:sp>
        <p:nvSpPr>
          <p:cNvPr id="843779" name="Rectangle 2"/>
          <p:cNvSpPr>
            <a:spLocks noGrp="1" noRot="1" noChangeAspect="1" noChangeArrowheads="1" noTextEdit="1"/>
          </p:cNvSpPr>
          <p:nvPr>
            <p:ph type="sldImg"/>
          </p:nvPr>
        </p:nvSpPr>
        <p:spPr>
          <a:ln/>
        </p:spPr>
      </p:sp>
      <p:sp>
        <p:nvSpPr>
          <p:cNvPr id="843780" name="Rectangle 3"/>
          <p:cNvSpPr>
            <a:spLocks noGrp="1" noChangeArrowheads="1"/>
          </p:cNvSpPr>
          <p:nvPr>
            <p:ph type="body" idx="1"/>
          </p:nvPr>
        </p:nvSpPr>
        <p:spPr>
          <a:noFill/>
          <a:ln/>
        </p:spPr>
        <p:txBody>
          <a:bodyPr lIns="96653" tIns="48326" rIns="96653" bIns="48326"/>
          <a:lstStyle/>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4802" name="Rectangle 5"/>
          <p:cNvSpPr>
            <a:spLocks noGrp="1" noChangeArrowheads="1"/>
          </p:cNvSpPr>
          <p:nvPr>
            <p:ph type="sldNum" sz="quarter" idx="5"/>
          </p:nvPr>
        </p:nvSpPr>
        <p:spPr>
          <a:noFill/>
        </p:spPr>
        <p:txBody>
          <a:bodyPr/>
          <a:lstStyle/>
          <a:p>
            <a:fld id="{7FA4BD26-79A4-4C91-A125-3C51306F2DD4}" type="slidenum">
              <a:rPr lang="en-US" smtClean="0"/>
              <a:pPr/>
              <a:t>51</a:t>
            </a:fld>
            <a:endParaRPr lang="en-US"/>
          </a:p>
        </p:txBody>
      </p:sp>
      <p:sp>
        <p:nvSpPr>
          <p:cNvPr id="844803" name="Rectangle 2"/>
          <p:cNvSpPr>
            <a:spLocks noGrp="1" noRot="1" noChangeAspect="1" noChangeArrowheads="1" noTextEdit="1"/>
          </p:cNvSpPr>
          <p:nvPr>
            <p:ph type="sldImg"/>
          </p:nvPr>
        </p:nvSpPr>
        <p:spPr>
          <a:ln/>
        </p:spPr>
      </p:sp>
      <p:sp>
        <p:nvSpPr>
          <p:cNvPr id="844804" name="Rectangle 3"/>
          <p:cNvSpPr>
            <a:spLocks noGrp="1" noChangeArrowheads="1"/>
          </p:cNvSpPr>
          <p:nvPr>
            <p:ph type="body" idx="1"/>
          </p:nvPr>
        </p:nvSpPr>
        <p:spPr>
          <a:noFill/>
          <a:ln/>
        </p:spPr>
        <p:txBody>
          <a:bodyPr lIns="96653" tIns="48326" rIns="96653" bIns="48326"/>
          <a:lstStyle/>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5826" name="Rectangle 5"/>
          <p:cNvSpPr>
            <a:spLocks noGrp="1" noChangeArrowheads="1"/>
          </p:cNvSpPr>
          <p:nvPr>
            <p:ph type="sldNum" sz="quarter" idx="5"/>
          </p:nvPr>
        </p:nvSpPr>
        <p:spPr>
          <a:noFill/>
        </p:spPr>
        <p:txBody>
          <a:bodyPr/>
          <a:lstStyle/>
          <a:p>
            <a:fld id="{DC56800A-0521-431A-9067-021CC688FAE6}" type="slidenum">
              <a:rPr lang="en-US" smtClean="0"/>
              <a:pPr/>
              <a:t>52</a:t>
            </a:fld>
            <a:endParaRPr lang="en-US"/>
          </a:p>
        </p:txBody>
      </p:sp>
      <p:sp>
        <p:nvSpPr>
          <p:cNvPr id="845827" name="Rectangle 2"/>
          <p:cNvSpPr>
            <a:spLocks noGrp="1" noRot="1" noChangeAspect="1" noChangeArrowheads="1" noTextEdit="1"/>
          </p:cNvSpPr>
          <p:nvPr>
            <p:ph type="sldImg"/>
          </p:nvPr>
        </p:nvSpPr>
        <p:spPr>
          <a:xfrm>
            <a:off x="1266825" y="727075"/>
            <a:ext cx="4781550" cy="3586163"/>
          </a:xfrm>
          <a:ln/>
        </p:spPr>
      </p:sp>
      <p:sp>
        <p:nvSpPr>
          <p:cNvPr id="845828" name="Rectangle 3"/>
          <p:cNvSpPr>
            <a:spLocks noGrp="1" noChangeArrowheads="1"/>
          </p:cNvSpPr>
          <p:nvPr>
            <p:ph type="body" idx="1"/>
          </p:nvPr>
        </p:nvSpPr>
        <p:spPr>
          <a:noFill/>
          <a:ln/>
        </p:spPr>
        <p:txBody>
          <a:bodyPr/>
          <a:lstStyle/>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6850" name="Rectangle 5"/>
          <p:cNvSpPr>
            <a:spLocks noGrp="1" noChangeArrowheads="1"/>
          </p:cNvSpPr>
          <p:nvPr>
            <p:ph type="sldNum" sz="quarter" idx="5"/>
          </p:nvPr>
        </p:nvSpPr>
        <p:spPr>
          <a:noFill/>
        </p:spPr>
        <p:txBody>
          <a:bodyPr/>
          <a:lstStyle/>
          <a:p>
            <a:fld id="{B4FD9EBF-BDEA-44E3-BA99-9F017A6469CE}" type="slidenum">
              <a:rPr lang="en-US" smtClean="0"/>
              <a:pPr/>
              <a:t>53</a:t>
            </a:fld>
            <a:endParaRPr lang="en-US"/>
          </a:p>
        </p:txBody>
      </p:sp>
      <p:sp>
        <p:nvSpPr>
          <p:cNvPr id="846851" name="Rectangle 2"/>
          <p:cNvSpPr>
            <a:spLocks noGrp="1" noRot="1" noChangeAspect="1" noChangeArrowheads="1" noTextEdit="1"/>
          </p:cNvSpPr>
          <p:nvPr>
            <p:ph type="sldImg"/>
          </p:nvPr>
        </p:nvSpPr>
        <p:spPr>
          <a:xfrm>
            <a:off x="1266825" y="727075"/>
            <a:ext cx="4781550" cy="3586163"/>
          </a:xfrm>
          <a:ln/>
        </p:spPr>
      </p:sp>
      <p:sp>
        <p:nvSpPr>
          <p:cNvPr id="846852" name="Rectangle 3"/>
          <p:cNvSpPr>
            <a:spLocks noGrp="1" noChangeArrowheads="1"/>
          </p:cNvSpPr>
          <p:nvPr>
            <p:ph type="body" idx="1"/>
          </p:nvPr>
        </p:nvSpPr>
        <p:spPr>
          <a:noFill/>
          <a:ln/>
        </p:spPr>
        <p:txBody>
          <a:bodyPr/>
          <a:lstStyle/>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7874" name="Rectangle 5"/>
          <p:cNvSpPr>
            <a:spLocks noGrp="1" noChangeArrowheads="1"/>
          </p:cNvSpPr>
          <p:nvPr>
            <p:ph type="sldNum" sz="quarter" idx="5"/>
          </p:nvPr>
        </p:nvSpPr>
        <p:spPr>
          <a:noFill/>
        </p:spPr>
        <p:txBody>
          <a:bodyPr/>
          <a:lstStyle/>
          <a:p>
            <a:fld id="{82DA0EBF-8E67-400F-B227-0F2EB2D8D4D2}" type="slidenum">
              <a:rPr lang="en-US" smtClean="0"/>
              <a:pPr/>
              <a:t>54</a:t>
            </a:fld>
            <a:endParaRPr lang="en-US"/>
          </a:p>
        </p:txBody>
      </p:sp>
      <p:sp>
        <p:nvSpPr>
          <p:cNvPr id="847875" name="Rectangle 2"/>
          <p:cNvSpPr>
            <a:spLocks noGrp="1" noRot="1" noChangeAspect="1" noChangeArrowheads="1" noTextEdit="1"/>
          </p:cNvSpPr>
          <p:nvPr>
            <p:ph type="sldImg"/>
          </p:nvPr>
        </p:nvSpPr>
        <p:spPr>
          <a:ln/>
        </p:spPr>
      </p:sp>
      <p:sp>
        <p:nvSpPr>
          <p:cNvPr id="847876" name="Rectangle 3"/>
          <p:cNvSpPr>
            <a:spLocks noGrp="1" noChangeArrowheads="1"/>
          </p:cNvSpPr>
          <p:nvPr>
            <p:ph type="body" idx="1"/>
          </p:nvPr>
        </p:nvSpPr>
        <p:spPr>
          <a:noFill/>
          <a:ln/>
        </p:spPr>
        <p:txBody>
          <a:bodyPr lIns="96653" tIns="48326" rIns="96653" bIns="48326"/>
          <a:lstStyle/>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8898" name="Rectangle 5"/>
          <p:cNvSpPr>
            <a:spLocks noGrp="1" noChangeArrowheads="1"/>
          </p:cNvSpPr>
          <p:nvPr>
            <p:ph type="sldNum" sz="quarter" idx="5"/>
          </p:nvPr>
        </p:nvSpPr>
        <p:spPr>
          <a:noFill/>
        </p:spPr>
        <p:txBody>
          <a:bodyPr/>
          <a:lstStyle/>
          <a:p>
            <a:fld id="{90E1336D-9E47-4483-9C08-F5FC5FB06A1F}" type="slidenum">
              <a:rPr lang="en-US" smtClean="0"/>
              <a:pPr/>
              <a:t>55</a:t>
            </a:fld>
            <a:endParaRPr lang="en-US"/>
          </a:p>
        </p:txBody>
      </p:sp>
      <p:sp>
        <p:nvSpPr>
          <p:cNvPr id="848899" name="Rectangle 2"/>
          <p:cNvSpPr>
            <a:spLocks noGrp="1" noRot="1" noChangeAspect="1" noChangeArrowheads="1" noTextEdit="1"/>
          </p:cNvSpPr>
          <p:nvPr>
            <p:ph type="sldImg"/>
          </p:nvPr>
        </p:nvSpPr>
        <p:spPr>
          <a:ln/>
        </p:spPr>
      </p:sp>
      <p:sp>
        <p:nvSpPr>
          <p:cNvPr id="848900" name="Rectangle 3"/>
          <p:cNvSpPr>
            <a:spLocks noGrp="1" noChangeArrowheads="1"/>
          </p:cNvSpPr>
          <p:nvPr>
            <p:ph type="body" idx="1"/>
          </p:nvPr>
        </p:nvSpPr>
        <p:spPr>
          <a:noFill/>
          <a:ln/>
        </p:spPr>
        <p:txBody>
          <a:bodyPr lIns="96653" tIns="48326" rIns="96653" bIns="48326"/>
          <a:lstStyle/>
          <a:p>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22" name="Rectangle 5"/>
          <p:cNvSpPr>
            <a:spLocks noGrp="1" noChangeArrowheads="1"/>
          </p:cNvSpPr>
          <p:nvPr>
            <p:ph type="sldNum" sz="quarter" idx="5"/>
          </p:nvPr>
        </p:nvSpPr>
        <p:spPr>
          <a:noFill/>
        </p:spPr>
        <p:txBody>
          <a:bodyPr/>
          <a:lstStyle/>
          <a:p>
            <a:fld id="{F249BE01-CBBE-4B89-A79E-BABBC7D1BE4C}" type="slidenum">
              <a:rPr lang="en-US" smtClean="0"/>
              <a:pPr/>
              <a:t>56</a:t>
            </a:fld>
            <a:endParaRPr lang="en-US"/>
          </a:p>
        </p:txBody>
      </p:sp>
      <p:sp>
        <p:nvSpPr>
          <p:cNvPr id="849923" name="Rectangle 2"/>
          <p:cNvSpPr>
            <a:spLocks noGrp="1" noRot="1" noChangeAspect="1" noChangeArrowheads="1" noTextEdit="1"/>
          </p:cNvSpPr>
          <p:nvPr>
            <p:ph type="sldImg"/>
          </p:nvPr>
        </p:nvSpPr>
        <p:spPr>
          <a:ln/>
        </p:spPr>
      </p:sp>
      <p:sp>
        <p:nvSpPr>
          <p:cNvPr id="849924" name="Rectangle 3"/>
          <p:cNvSpPr>
            <a:spLocks noGrp="1" noChangeArrowheads="1"/>
          </p:cNvSpPr>
          <p:nvPr>
            <p:ph type="body" idx="1"/>
          </p:nvPr>
        </p:nvSpPr>
        <p:spPr>
          <a:noFill/>
          <a:ln/>
        </p:spPr>
        <p:txBody>
          <a:bodyPr lIns="96653" tIns="48326" rIns="96653" bIns="48326"/>
          <a:lstStyle/>
          <a:p>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0946" name="Rectangle 5"/>
          <p:cNvSpPr>
            <a:spLocks noGrp="1" noChangeArrowheads="1"/>
          </p:cNvSpPr>
          <p:nvPr>
            <p:ph type="sldNum" sz="quarter" idx="5"/>
          </p:nvPr>
        </p:nvSpPr>
        <p:spPr>
          <a:noFill/>
        </p:spPr>
        <p:txBody>
          <a:bodyPr/>
          <a:lstStyle/>
          <a:p>
            <a:fld id="{47DD77AA-5B11-485A-96AF-6A502AEEED6D}" type="slidenum">
              <a:rPr lang="en-US" smtClean="0"/>
              <a:pPr/>
              <a:t>57</a:t>
            </a:fld>
            <a:endParaRPr lang="en-US"/>
          </a:p>
        </p:txBody>
      </p:sp>
      <p:sp>
        <p:nvSpPr>
          <p:cNvPr id="850947" name="Rectangle 2"/>
          <p:cNvSpPr>
            <a:spLocks noGrp="1" noRot="1" noChangeAspect="1" noChangeArrowheads="1" noTextEdit="1"/>
          </p:cNvSpPr>
          <p:nvPr>
            <p:ph type="sldImg"/>
          </p:nvPr>
        </p:nvSpPr>
        <p:spPr>
          <a:ln/>
        </p:spPr>
      </p:sp>
      <p:sp>
        <p:nvSpPr>
          <p:cNvPr id="850948" name="Rectangle 3"/>
          <p:cNvSpPr>
            <a:spLocks noGrp="1" noChangeArrowheads="1"/>
          </p:cNvSpPr>
          <p:nvPr>
            <p:ph type="body" idx="1"/>
          </p:nvPr>
        </p:nvSpPr>
        <p:spPr>
          <a:noFill/>
          <a:ln/>
        </p:spPr>
        <p:txBody>
          <a:bodyPr lIns="96653" tIns="48326" rIns="96653" bIns="48326"/>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197AAD0-5FF2-4D07-BCD2-ECBB027096FF}" type="datetimeFigureOut">
              <a:rPr lang="en-US" smtClean="0"/>
              <a:pPr/>
              <a:t>11/18/2025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25BB99-974D-43DF-AA46-7E6725C1D6BA}"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197AAD0-5FF2-4D07-BCD2-ECBB027096FF}" type="datetimeFigureOut">
              <a:rPr lang="en-US" smtClean="0"/>
              <a:pPr/>
              <a:t>11/18/2025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25BB99-974D-43DF-AA46-7E6725C1D6BA}"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197AAD0-5FF2-4D07-BCD2-ECBB027096FF}" type="datetimeFigureOut">
              <a:rPr lang="en-US" smtClean="0"/>
              <a:pPr/>
              <a:t>11/18/2025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25BB99-974D-43DF-AA46-7E6725C1D6BA}"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ClipArt">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1600200" y="0"/>
            <a:ext cx="64770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lipArt Placeholder 3"/>
          <p:cNvSpPr>
            <a:spLocks noGrp="1"/>
          </p:cNvSpPr>
          <p:nvPr>
            <p:ph type="clipArt" sz="half" idx="2"/>
          </p:nvPr>
        </p:nvSpPr>
        <p:spPr>
          <a:xfrm>
            <a:off x="4648200" y="1600200"/>
            <a:ext cx="4038600" cy="4525963"/>
          </a:xfrm>
        </p:spPr>
        <p:txBody>
          <a:bodyPr/>
          <a:lstStyle/>
          <a:p>
            <a:endParaRPr lang="en-US"/>
          </a:p>
        </p:txBody>
      </p:sp>
      <p:sp>
        <p:nvSpPr>
          <p:cNvPr id="5" name="Date Placeholder 4"/>
          <p:cNvSpPr>
            <a:spLocks noGrp="1"/>
          </p:cNvSpPr>
          <p:nvPr>
            <p:ph type="dt" sz="half" idx="10"/>
          </p:nvPr>
        </p:nvSpPr>
        <p:spPr>
          <a:xfrm>
            <a:off x="457200" y="6245225"/>
            <a:ext cx="2133600" cy="476250"/>
          </a:xfrm>
        </p:spPr>
        <p:txBody>
          <a:bodyPr/>
          <a:lstStyle>
            <a:lvl1pPr>
              <a:defRPr/>
            </a:lvl1pPr>
          </a:lstStyle>
          <a:p>
            <a:endParaRPr lang="en-US"/>
          </a:p>
        </p:txBody>
      </p:sp>
      <p:sp>
        <p:nvSpPr>
          <p:cNvPr id="6" name="Footer Placeholder 5"/>
          <p:cNvSpPr>
            <a:spLocks noGrp="1"/>
          </p:cNvSpPr>
          <p:nvPr>
            <p:ph type="ftr" sz="quarter" idx="11"/>
          </p:nvPr>
        </p:nvSpPr>
        <p:spPr>
          <a:xfrm>
            <a:off x="3124200" y="6245225"/>
            <a:ext cx="2895600" cy="476250"/>
          </a:xfrm>
        </p:spPr>
        <p:txBody>
          <a:bodyPr/>
          <a:lstStyle>
            <a:lvl1pPr>
              <a:defRPr/>
            </a:lvl1pPr>
          </a:lstStyle>
          <a:p>
            <a:r>
              <a:rPr lang="en-US"/>
              <a:t>R. Todd Lines</a:t>
            </a:r>
          </a:p>
        </p:txBody>
      </p:sp>
      <p:sp>
        <p:nvSpPr>
          <p:cNvPr id="7" name="Slide Number Placeholder 6"/>
          <p:cNvSpPr>
            <a:spLocks noGrp="1"/>
          </p:cNvSpPr>
          <p:nvPr>
            <p:ph type="sldNum" sz="quarter" idx="12"/>
          </p:nvPr>
        </p:nvSpPr>
        <p:spPr>
          <a:xfrm>
            <a:off x="6553200" y="6245225"/>
            <a:ext cx="2133600" cy="476250"/>
          </a:xfrm>
        </p:spPr>
        <p:txBody>
          <a:bodyPr/>
          <a:lstStyle>
            <a:lvl1pPr>
              <a:defRPr/>
            </a:lvl1pPr>
          </a:lstStyle>
          <a:p>
            <a:fld id="{1A95A9BD-ABD4-4542-8394-35FE4E89D475}" type="slidenum">
              <a:rPr lang="en-US"/>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197AAD0-5FF2-4D07-BCD2-ECBB027096FF}" type="datetimeFigureOut">
              <a:rPr lang="en-US" smtClean="0"/>
              <a:pPr/>
              <a:t>11/18/2025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25BB99-974D-43DF-AA46-7E6725C1D6BA}"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197AAD0-5FF2-4D07-BCD2-ECBB027096FF}" type="datetimeFigureOut">
              <a:rPr lang="en-US" smtClean="0"/>
              <a:pPr/>
              <a:t>11/18/2025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25BB99-974D-43DF-AA46-7E6725C1D6BA}"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197AAD0-5FF2-4D07-BCD2-ECBB027096FF}" type="datetimeFigureOut">
              <a:rPr lang="en-US" smtClean="0"/>
              <a:pPr/>
              <a:t>11/18/2025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125BB99-974D-43DF-AA46-7E6725C1D6BA}"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197AAD0-5FF2-4D07-BCD2-ECBB027096FF}" type="datetimeFigureOut">
              <a:rPr lang="en-US" smtClean="0"/>
              <a:pPr/>
              <a:t>11/18/2025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125BB99-974D-43DF-AA46-7E6725C1D6BA}"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197AAD0-5FF2-4D07-BCD2-ECBB027096FF}" type="datetimeFigureOut">
              <a:rPr lang="en-US" smtClean="0"/>
              <a:pPr/>
              <a:t>11/18/2025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125BB99-974D-43DF-AA46-7E6725C1D6BA}"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197AAD0-5FF2-4D07-BCD2-ECBB027096FF}" type="datetimeFigureOut">
              <a:rPr lang="en-US" smtClean="0"/>
              <a:pPr/>
              <a:t>11/18/2025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125BB99-974D-43DF-AA46-7E6725C1D6BA}"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197AAD0-5FF2-4D07-BCD2-ECBB027096FF}" type="datetimeFigureOut">
              <a:rPr lang="en-US" smtClean="0"/>
              <a:pPr/>
              <a:t>11/18/2025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125BB99-974D-43DF-AA46-7E6725C1D6BA}"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197AAD0-5FF2-4D07-BCD2-ECBB027096FF}" type="datetimeFigureOut">
              <a:rPr lang="en-US" smtClean="0"/>
              <a:pPr/>
              <a:t>11/18/2025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125BB99-974D-43DF-AA46-7E6725C1D6BA}"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197AAD0-5FF2-4D07-BCD2-ECBB027096FF}" type="datetimeFigureOut">
              <a:rPr lang="en-US" smtClean="0"/>
              <a:pPr/>
              <a:t>11/18/2025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125BB99-974D-43DF-AA46-7E6725C1D6BA}"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commons.wikimedia.org/wiki/File:Fizeau.ogg" TargetMode="Externa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s://www.flickr.com/people/95436125@N04" TargetMode="External"/><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image" Target="../media/image18.emf"/><Relationship Id="rId1" Type="http://schemas.openxmlformats.org/officeDocument/2006/relationships/slideLayout" Target="../slideLayouts/slideLayout2.xml"/><Relationship Id="rId4" Type="http://schemas.openxmlformats.org/officeDocument/2006/relationships/image" Target="../media/image19.wmf"/></Relationships>
</file>

<file path=ppt/slides/_rels/slide47.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r>
              <a:rPr lang="en-US"/>
              <a:t>The Nature of Light</a:t>
            </a:r>
          </a:p>
        </p:txBody>
      </p:sp>
      <p:sp>
        <p:nvSpPr>
          <p:cNvPr id="5123" name="Rectangle 3"/>
          <p:cNvSpPr>
            <a:spLocks noGrp="1" noChangeArrowheads="1"/>
          </p:cNvSpPr>
          <p:nvPr>
            <p:ph type="body" idx="1"/>
          </p:nvPr>
        </p:nvSpPr>
        <p:spPr/>
        <p:txBody>
          <a:bodyPr/>
          <a:lstStyle/>
          <a:p>
            <a:pPr>
              <a:lnSpc>
                <a:spcPct val="90000"/>
              </a:lnSpc>
            </a:pPr>
            <a:r>
              <a:rPr lang="en-US" sz="2800"/>
              <a:t>Before the beginning of the nineteenth century, light was considered to be a stream of particles</a:t>
            </a:r>
          </a:p>
          <a:p>
            <a:pPr>
              <a:lnSpc>
                <a:spcPct val="90000"/>
              </a:lnSpc>
            </a:pPr>
            <a:r>
              <a:rPr lang="en-US" sz="2800"/>
              <a:t>The particles were either emitted by the object being viewed or emanated from the eyes of the viewer</a:t>
            </a:r>
          </a:p>
          <a:p>
            <a:pPr>
              <a:lnSpc>
                <a:spcPct val="90000"/>
              </a:lnSpc>
            </a:pPr>
            <a:r>
              <a:rPr lang="en-US" sz="2800"/>
              <a:t>Newton was the chief architect of the particle theory of light</a:t>
            </a:r>
          </a:p>
          <a:p>
            <a:pPr lvl="1">
              <a:lnSpc>
                <a:spcPct val="90000"/>
              </a:lnSpc>
            </a:pPr>
            <a:r>
              <a:rPr lang="en-US" sz="2400"/>
              <a:t>He believed the particles left the object and stimulated the sense of sight upon entering the eyes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24"/>
          <p:cNvGrpSpPr/>
          <p:nvPr/>
        </p:nvGrpSpPr>
        <p:grpSpPr>
          <a:xfrm rot="2880074">
            <a:off x="3061662" y="3699455"/>
            <a:ext cx="966365" cy="408391"/>
            <a:chOff x="5910898" y="2328546"/>
            <a:chExt cx="2928937" cy="1343025"/>
          </a:xfrm>
        </p:grpSpPr>
        <p:sp>
          <p:nvSpPr>
            <p:cNvPr id="1033" name="Line 9"/>
            <p:cNvSpPr>
              <a:spLocks noChangeShapeType="1"/>
            </p:cNvSpPr>
            <p:nvPr/>
          </p:nvSpPr>
          <p:spPr bwMode="auto">
            <a:xfrm flipV="1">
              <a:off x="5910898" y="3055621"/>
              <a:ext cx="28575" cy="1588"/>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34" name="Line 10"/>
            <p:cNvSpPr>
              <a:spLocks noChangeShapeType="1"/>
            </p:cNvSpPr>
            <p:nvPr/>
          </p:nvSpPr>
          <p:spPr bwMode="auto">
            <a:xfrm>
              <a:off x="5939473" y="3055621"/>
              <a:ext cx="30162" cy="1588"/>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35" name="Line 11"/>
            <p:cNvSpPr>
              <a:spLocks noChangeShapeType="1"/>
            </p:cNvSpPr>
            <p:nvPr/>
          </p:nvSpPr>
          <p:spPr bwMode="auto">
            <a:xfrm flipV="1">
              <a:off x="5969635" y="3055621"/>
              <a:ext cx="30162" cy="1588"/>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36" name="Line 12"/>
            <p:cNvSpPr>
              <a:spLocks noChangeShapeType="1"/>
            </p:cNvSpPr>
            <p:nvPr/>
          </p:nvSpPr>
          <p:spPr bwMode="auto">
            <a:xfrm>
              <a:off x="5999798" y="3055621"/>
              <a:ext cx="30162" cy="1588"/>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37" name="Line 13"/>
            <p:cNvSpPr>
              <a:spLocks noChangeShapeType="1"/>
            </p:cNvSpPr>
            <p:nvPr/>
          </p:nvSpPr>
          <p:spPr bwMode="auto">
            <a:xfrm>
              <a:off x="6029960" y="3055621"/>
              <a:ext cx="30162" cy="1588"/>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38" name="Line 14"/>
            <p:cNvSpPr>
              <a:spLocks noChangeShapeType="1"/>
            </p:cNvSpPr>
            <p:nvPr/>
          </p:nvSpPr>
          <p:spPr bwMode="auto">
            <a:xfrm>
              <a:off x="6060123" y="3055621"/>
              <a:ext cx="28575" cy="1588"/>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39" name="Line 15"/>
            <p:cNvSpPr>
              <a:spLocks noChangeShapeType="1"/>
            </p:cNvSpPr>
            <p:nvPr/>
          </p:nvSpPr>
          <p:spPr bwMode="auto">
            <a:xfrm>
              <a:off x="6088698" y="3055621"/>
              <a:ext cx="30162" cy="1588"/>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40" name="Line 16"/>
            <p:cNvSpPr>
              <a:spLocks noChangeShapeType="1"/>
            </p:cNvSpPr>
            <p:nvPr/>
          </p:nvSpPr>
          <p:spPr bwMode="auto">
            <a:xfrm>
              <a:off x="6118860" y="3055621"/>
              <a:ext cx="30162" cy="1588"/>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41" name="Line 17"/>
            <p:cNvSpPr>
              <a:spLocks noChangeShapeType="1"/>
            </p:cNvSpPr>
            <p:nvPr/>
          </p:nvSpPr>
          <p:spPr bwMode="auto">
            <a:xfrm>
              <a:off x="6149023" y="3057208"/>
              <a:ext cx="30162" cy="1588"/>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42" name="Line 18"/>
            <p:cNvSpPr>
              <a:spLocks noChangeShapeType="1"/>
            </p:cNvSpPr>
            <p:nvPr/>
          </p:nvSpPr>
          <p:spPr bwMode="auto">
            <a:xfrm>
              <a:off x="6179185" y="3058796"/>
              <a:ext cx="30162" cy="1588"/>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43" name="Line 19"/>
            <p:cNvSpPr>
              <a:spLocks noChangeShapeType="1"/>
            </p:cNvSpPr>
            <p:nvPr/>
          </p:nvSpPr>
          <p:spPr bwMode="auto">
            <a:xfrm>
              <a:off x="6209348" y="3060383"/>
              <a:ext cx="30162" cy="1588"/>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44" name="Line 20"/>
            <p:cNvSpPr>
              <a:spLocks noChangeShapeType="1"/>
            </p:cNvSpPr>
            <p:nvPr/>
          </p:nvSpPr>
          <p:spPr bwMode="auto">
            <a:xfrm>
              <a:off x="6239510" y="3061971"/>
              <a:ext cx="30162" cy="1588"/>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45" name="Line 21"/>
            <p:cNvSpPr>
              <a:spLocks noChangeShapeType="1"/>
            </p:cNvSpPr>
            <p:nvPr/>
          </p:nvSpPr>
          <p:spPr bwMode="auto">
            <a:xfrm flipV="1">
              <a:off x="6269673" y="3061971"/>
              <a:ext cx="30162" cy="1588"/>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46" name="Line 22"/>
            <p:cNvSpPr>
              <a:spLocks noChangeShapeType="1"/>
            </p:cNvSpPr>
            <p:nvPr/>
          </p:nvSpPr>
          <p:spPr bwMode="auto">
            <a:xfrm flipV="1">
              <a:off x="6299835" y="3058796"/>
              <a:ext cx="28575" cy="3175"/>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47" name="Line 23"/>
            <p:cNvSpPr>
              <a:spLocks noChangeShapeType="1"/>
            </p:cNvSpPr>
            <p:nvPr/>
          </p:nvSpPr>
          <p:spPr bwMode="auto">
            <a:xfrm flipV="1">
              <a:off x="6328410" y="3054033"/>
              <a:ext cx="30162" cy="4763"/>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48" name="Line 24"/>
            <p:cNvSpPr>
              <a:spLocks noChangeShapeType="1"/>
            </p:cNvSpPr>
            <p:nvPr/>
          </p:nvSpPr>
          <p:spPr bwMode="auto">
            <a:xfrm flipV="1">
              <a:off x="6358573" y="3044508"/>
              <a:ext cx="30162" cy="9525"/>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49" name="Line 25"/>
            <p:cNvSpPr>
              <a:spLocks noChangeShapeType="1"/>
            </p:cNvSpPr>
            <p:nvPr/>
          </p:nvSpPr>
          <p:spPr bwMode="auto">
            <a:xfrm flipV="1">
              <a:off x="6388735" y="3036571"/>
              <a:ext cx="30162" cy="7938"/>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50" name="Line 26"/>
            <p:cNvSpPr>
              <a:spLocks noChangeShapeType="1"/>
            </p:cNvSpPr>
            <p:nvPr/>
          </p:nvSpPr>
          <p:spPr bwMode="auto">
            <a:xfrm flipV="1">
              <a:off x="6418898" y="3027046"/>
              <a:ext cx="30162" cy="9525"/>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51" name="Line 27"/>
            <p:cNvSpPr>
              <a:spLocks noChangeShapeType="1"/>
            </p:cNvSpPr>
            <p:nvPr/>
          </p:nvSpPr>
          <p:spPr bwMode="auto">
            <a:xfrm flipV="1">
              <a:off x="6449060" y="3020696"/>
              <a:ext cx="28575" cy="6350"/>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52" name="Line 28"/>
            <p:cNvSpPr>
              <a:spLocks noChangeShapeType="1"/>
            </p:cNvSpPr>
            <p:nvPr/>
          </p:nvSpPr>
          <p:spPr bwMode="auto">
            <a:xfrm>
              <a:off x="6477635" y="3020696"/>
              <a:ext cx="30162" cy="1588"/>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53" name="Line 29"/>
            <p:cNvSpPr>
              <a:spLocks noChangeShapeType="1"/>
            </p:cNvSpPr>
            <p:nvPr/>
          </p:nvSpPr>
          <p:spPr bwMode="auto">
            <a:xfrm>
              <a:off x="6507798" y="3020696"/>
              <a:ext cx="30162" cy="9525"/>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54" name="Line 30"/>
            <p:cNvSpPr>
              <a:spLocks noChangeShapeType="1"/>
            </p:cNvSpPr>
            <p:nvPr/>
          </p:nvSpPr>
          <p:spPr bwMode="auto">
            <a:xfrm>
              <a:off x="6537960" y="3030221"/>
              <a:ext cx="30162" cy="19050"/>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55" name="Line 31"/>
            <p:cNvSpPr>
              <a:spLocks noChangeShapeType="1"/>
            </p:cNvSpPr>
            <p:nvPr/>
          </p:nvSpPr>
          <p:spPr bwMode="auto">
            <a:xfrm>
              <a:off x="6568123" y="3049271"/>
              <a:ext cx="30162" cy="28575"/>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56" name="Line 32"/>
            <p:cNvSpPr>
              <a:spLocks noChangeShapeType="1"/>
            </p:cNvSpPr>
            <p:nvPr/>
          </p:nvSpPr>
          <p:spPr bwMode="auto">
            <a:xfrm>
              <a:off x="6598285" y="3077846"/>
              <a:ext cx="30162" cy="34925"/>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57" name="Line 33"/>
            <p:cNvSpPr>
              <a:spLocks noChangeShapeType="1"/>
            </p:cNvSpPr>
            <p:nvPr/>
          </p:nvSpPr>
          <p:spPr bwMode="auto">
            <a:xfrm>
              <a:off x="6628448" y="3112771"/>
              <a:ext cx="28575" cy="36513"/>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58" name="Line 34"/>
            <p:cNvSpPr>
              <a:spLocks noChangeShapeType="1"/>
            </p:cNvSpPr>
            <p:nvPr/>
          </p:nvSpPr>
          <p:spPr bwMode="auto">
            <a:xfrm>
              <a:off x="6657023" y="3149283"/>
              <a:ext cx="30162" cy="28575"/>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59" name="Line 35"/>
            <p:cNvSpPr>
              <a:spLocks noChangeShapeType="1"/>
            </p:cNvSpPr>
            <p:nvPr/>
          </p:nvSpPr>
          <p:spPr bwMode="auto">
            <a:xfrm>
              <a:off x="6687185" y="3177858"/>
              <a:ext cx="30162" cy="12700"/>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60" name="Line 36"/>
            <p:cNvSpPr>
              <a:spLocks noChangeShapeType="1"/>
            </p:cNvSpPr>
            <p:nvPr/>
          </p:nvSpPr>
          <p:spPr bwMode="auto">
            <a:xfrm flipV="1">
              <a:off x="6717348" y="3177858"/>
              <a:ext cx="30162" cy="12700"/>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61" name="Line 37"/>
            <p:cNvSpPr>
              <a:spLocks noChangeShapeType="1"/>
            </p:cNvSpPr>
            <p:nvPr/>
          </p:nvSpPr>
          <p:spPr bwMode="auto">
            <a:xfrm flipV="1">
              <a:off x="6747510" y="3134996"/>
              <a:ext cx="30162" cy="42863"/>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62" name="Line 38"/>
            <p:cNvSpPr>
              <a:spLocks noChangeShapeType="1"/>
            </p:cNvSpPr>
            <p:nvPr/>
          </p:nvSpPr>
          <p:spPr bwMode="auto">
            <a:xfrm flipV="1">
              <a:off x="6777673" y="3061971"/>
              <a:ext cx="28575" cy="73025"/>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63" name="Line 39"/>
            <p:cNvSpPr>
              <a:spLocks noChangeShapeType="1"/>
            </p:cNvSpPr>
            <p:nvPr/>
          </p:nvSpPr>
          <p:spPr bwMode="auto">
            <a:xfrm flipV="1">
              <a:off x="6806248" y="2965133"/>
              <a:ext cx="30162" cy="96838"/>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64" name="Line 40"/>
            <p:cNvSpPr>
              <a:spLocks noChangeShapeType="1"/>
            </p:cNvSpPr>
            <p:nvPr/>
          </p:nvSpPr>
          <p:spPr bwMode="auto">
            <a:xfrm flipV="1">
              <a:off x="6836410" y="2863533"/>
              <a:ext cx="30162" cy="101600"/>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65" name="Line 41"/>
            <p:cNvSpPr>
              <a:spLocks noChangeShapeType="1"/>
            </p:cNvSpPr>
            <p:nvPr/>
          </p:nvSpPr>
          <p:spPr bwMode="auto">
            <a:xfrm flipV="1">
              <a:off x="6866573" y="2773046"/>
              <a:ext cx="30162" cy="90488"/>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66" name="Line 42"/>
            <p:cNvSpPr>
              <a:spLocks noChangeShapeType="1"/>
            </p:cNvSpPr>
            <p:nvPr/>
          </p:nvSpPr>
          <p:spPr bwMode="auto">
            <a:xfrm flipV="1">
              <a:off x="6896735" y="2717483"/>
              <a:ext cx="30162" cy="55563"/>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67" name="Line 43"/>
            <p:cNvSpPr>
              <a:spLocks noChangeShapeType="1"/>
            </p:cNvSpPr>
            <p:nvPr/>
          </p:nvSpPr>
          <p:spPr bwMode="auto">
            <a:xfrm flipV="1">
              <a:off x="6926898" y="2714308"/>
              <a:ext cx="30162" cy="3175"/>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68" name="Line 44"/>
            <p:cNvSpPr>
              <a:spLocks noChangeShapeType="1"/>
            </p:cNvSpPr>
            <p:nvPr/>
          </p:nvSpPr>
          <p:spPr bwMode="auto">
            <a:xfrm>
              <a:off x="6957060" y="2714308"/>
              <a:ext cx="30162" cy="65088"/>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69" name="Line 45"/>
            <p:cNvSpPr>
              <a:spLocks noChangeShapeType="1"/>
            </p:cNvSpPr>
            <p:nvPr/>
          </p:nvSpPr>
          <p:spPr bwMode="auto">
            <a:xfrm>
              <a:off x="6987223" y="2779396"/>
              <a:ext cx="30162" cy="128588"/>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70" name="Line 46"/>
            <p:cNvSpPr>
              <a:spLocks noChangeShapeType="1"/>
            </p:cNvSpPr>
            <p:nvPr/>
          </p:nvSpPr>
          <p:spPr bwMode="auto">
            <a:xfrm>
              <a:off x="7017385" y="2907983"/>
              <a:ext cx="28575" cy="179388"/>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71" name="Line 47"/>
            <p:cNvSpPr>
              <a:spLocks noChangeShapeType="1"/>
            </p:cNvSpPr>
            <p:nvPr/>
          </p:nvSpPr>
          <p:spPr bwMode="auto">
            <a:xfrm>
              <a:off x="7045960" y="3087371"/>
              <a:ext cx="30162" cy="203200"/>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72" name="Line 48"/>
            <p:cNvSpPr>
              <a:spLocks noChangeShapeType="1"/>
            </p:cNvSpPr>
            <p:nvPr/>
          </p:nvSpPr>
          <p:spPr bwMode="auto">
            <a:xfrm>
              <a:off x="7076123" y="3290571"/>
              <a:ext cx="30162" cy="190500"/>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73" name="Line 49"/>
            <p:cNvSpPr>
              <a:spLocks noChangeShapeType="1"/>
            </p:cNvSpPr>
            <p:nvPr/>
          </p:nvSpPr>
          <p:spPr bwMode="auto">
            <a:xfrm>
              <a:off x="7106285" y="3481071"/>
              <a:ext cx="30162" cy="138113"/>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74" name="Line 50"/>
            <p:cNvSpPr>
              <a:spLocks noChangeShapeType="1"/>
            </p:cNvSpPr>
            <p:nvPr/>
          </p:nvSpPr>
          <p:spPr bwMode="auto">
            <a:xfrm>
              <a:off x="7136448" y="3619183"/>
              <a:ext cx="30162" cy="52388"/>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75" name="Line 51"/>
            <p:cNvSpPr>
              <a:spLocks noChangeShapeType="1"/>
            </p:cNvSpPr>
            <p:nvPr/>
          </p:nvSpPr>
          <p:spPr bwMode="auto">
            <a:xfrm flipV="1">
              <a:off x="7166610" y="3619183"/>
              <a:ext cx="28575" cy="52388"/>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76" name="Line 52"/>
            <p:cNvSpPr>
              <a:spLocks noChangeShapeType="1"/>
            </p:cNvSpPr>
            <p:nvPr/>
          </p:nvSpPr>
          <p:spPr bwMode="auto">
            <a:xfrm flipV="1">
              <a:off x="7195185" y="3465196"/>
              <a:ext cx="30162" cy="153988"/>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77" name="Line 53"/>
            <p:cNvSpPr>
              <a:spLocks noChangeShapeType="1"/>
            </p:cNvSpPr>
            <p:nvPr/>
          </p:nvSpPr>
          <p:spPr bwMode="auto">
            <a:xfrm flipV="1">
              <a:off x="7225348" y="3227071"/>
              <a:ext cx="30162" cy="238125"/>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78" name="Line 54"/>
            <p:cNvSpPr>
              <a:spLocks noChangeShapeType="1"/>
            </p:cNvSpPr>
            <p:nvPr/>
          </p:nvSpPr>
          <p:spPr bwMode="auto">
            <a:xfrm flipV="1">
              <a:off x="7255510" y="2944496"/>
              <a:ext cx="30162" cy="282575"/>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79" name="Line 55"/>
            <p:cNvSpPr>
              <a:spLocks noChangeShapeType="1"/>
            </p:cNvSpPr>
            <p:nvPr/>
          </p:nvSpPr>
          <p:spPr bwMode="auto">
            <a:xfrm flipV="1">
              <a:off x="7285673" y="2668271"/>
              <a:ext cx="30162" cy="276225"/>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80" name="Line 56"/>
            <p:cNvSpPr>
              <a:spLocks noChangeShapeType="1"/>
            </p:cNvSpPr>
            <p:nvPr/>
          </p:nvSpPr>
          <p:spPr bwMode="auto">
            <a:xfrm flipV="1">
              <a:off x="7315835" y="2449196"/>
              <a:ext cx="30162" cy="219075"/>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81" name="Line 57"/>
            <p:cNvSpPr>
              <a:spLocks noChangeShapeType="1"/>
            </p:cNvSpPr>
            <p:nvPr/>
          </p:nvSpPr>
          <p:spPr bwMode="auto">
            <a:xfrm flipV="1">
              <a:off x="7345998" y="2328546"/>
              <a:ext cx="28575" cy="120650"/>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82" name="Line 58"/>
            <p:cNvSpPr>
              <a:spLocks noChangeShapeType="1"/>
            </p:cNvSpPr>
            <p:nvPr/>
          </p:nvSpPr>
          <p:spPr bwMode="auto">
            <a:xfrm>
              <a:off x="7374573" y="2328546"/>
              <a:ext cx="30162" cy="1588"/>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83" name="Line 59"/>
            <p:cNvSpPr>
              <a:spLocks noChangeShapeType="1"/>
            </p:cNvSpPr>
            <p:nvPr/>
          </p:nvSpPr>
          <p:spPr bwMode="auto">
            <a:xfrm>
              <a:off x="7404735" y="2328546"/>
              <a:ext cx="30162" cy="120650"/>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84" name="Line 60"/>
            <p:cNvSpPr>
              <a:spLocks noChangeShapeType="1"/>
            </p:cNvSpPr>
            <p:nvPr/>
          </p:nvSpPr>
          <p:spPr bwMode="auto">
            <a:xfrm>
              <a:off x="7434898" y="2449196"/>
              <a:ext cx="30162" cy="219075"/>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85" name="Line 61"/>
            <p:cNvSpPr>
              <a:spLocks noChangeShapeType="1"/>
            </p:cNvSpPr>
            <p:nvPr/>
          </p:nvSpPr>
          <p:spPr bwMode="auto">
            <a:xfrm>
              <a:off x="7465060" y="2668271"/>
              <a:ext cx="30162" cy="276225"/>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86" name="Line 62"/>
            <p:cNvSpPr>
              <a:spLocks noChangeShapeType="1"/>
            </p:cNvSpPr>
            <p:nvPr/>
          </p:nvSpPr>
          <p:spPr bwMode="auto">
            <a:xfrm>
              <a:off x="7495223" y="2944496"/>
              <a:ext cx="28575" cy="282575"/>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87" name="Line 63"/>
            <p:cNvSpPr>
              <a:spLocks noChangeShapeType="1"/>
            </p:cNvSpPr>
            <p:nvPr/>
          </p:nvSpPr>
          <p:spPr bwMode="auto">
            <a:xfrm>
              <a:off x="7523798" y="3227071"/>
              <a:ext cx="30162" cy="238125"/>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88" name="Line 64"/>
            <p:cNvSpPr>
              <a:spLocks noChangeShapeType="1"/>
            </p:cNvSpPr>
            <p:nvPr/>
          </p:nvSpPr>
          <p:spPr bwMode="auto">
            <a:xfrm>
              <a:off x="7553960" y="3465196"/>
              <a:ext cx="30162" cy="153988"/>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89" name="Line 65"/>
            <p:cNvSpPr>
              <a:spLocks noChangeShapeType="1"/>
            </p:cNvSpPr>
            <p:nvPr/>
          </p:nvSpPr>
          <p:spPr bwMode="auto">
            <a:xfrm>
              <a:off x="7584123" y="3619183"/>
              <a:ext cx="30162" cy="52388"/>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90" name="Line 66"/>
            <p:cNvSpPr>
              <a:spLocks noChangeShapeType="1"/>
            </p:cNvSpPr>
            <p:nvPr/>
          </p:nvSpPr>
          <p:spPr bwMode="auto">
            <a:xfrm flipV="1">
              <a:off x="7614285" y="3619183"/>
              <a:ext cx="30162" cy="52388"/>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91" name="Line 67"/>
            <p:cNvSpPr>
              <a:spLocks noChangeShapeType="1"/>
            </p:cNvSpPr>
            <p:nvPr/>
          </p:nvSpPr>
          <p:spPr bwMode="auto">
            <a:xfrm flipV="1">
              <a:off x="7644448" y="3481071"/>
              <a:ext cx="30162" cy="138113"/>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92" name="Line 68"/>
            <p:cNvSpPr>
              <a:spLocks noChangeShapeType="1"/>
            </p:cNvSpPr>
            <p:nvPr/>
          </p:nvSpPr>
          <p:spPr bwMode="auto">
            <a:xfrm flipV="1">
              <a:off x="7674610" y="3290571"/>
              <a:ext cx="30162" cy="190500"/>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93" name="Line 69"/>
            <p:cNvSpPr>
              <a:spLocks noChangeShapeType="1"/>
            </p:cNvSpPr>
            <p:nvPr/>
          </p:nvSpPr>
          <p:spPr bwMode="auto">
            <a:xfrm flipV="1">
              <a:off x="7704773" y="3087371"/>
              <a:ext cx="30162" cy="203200"/>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94" name="Line 70"/>
            <p:cNvSpPr>
              <a:spLocks noChangeShapeType="1"/>
            </p:cNvSpPr>
            <p:nvPr/>
          </p:nvSpPr>
          <p:spPr bwMode="auto">
            <a:xfrm flipV="1">
              <a:off x="7734935" y="2907983"/>
              <a:ext cx="28575" cy="179388"/>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95" name="Line 71"/>
            <p:cNvSpPr>
              <a:spLocks noChangeShapeType="1"/>
            </p:cNvSpPr>
            <p:nvPr/>
          </p:nvSpPr>
          <p:spPr bwMode="auto">
            <a:xfrm flipV="1">
              <a:off x="7763510" y="2779396"/>
              <a:ext cx="30162" cy="128588"/>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96" name="Line 72"/>
            <p:cNvSpPr>
              <a:spLocks noChangeShapeType="1"/>
            </p:cNvSpPr>
            <p:nvPr/>
          </p:nvSpPr>
          <p:spPr bwMode="auto">
            <a:xfrm flipV="1">
              <a:off x="7793673" y="2714308"/>
              <a:ext cx="30162" cy="65088"/>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97" name="Line 73"/>
            <p:cNvSpPr>
              <a:spLocks noChangeShapeType="1"/>
            </p:cNvSpPr>
            <p:nvPr/>
          </p:nvSpPr>
          <p:spPr bwMode="auto">
            <a:xfrm>
              <a:off x="7823835" y="2714308"/>
              <a:ext cx="30162" cy="3175"/>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98" name="Line 74"/>
            <p:cNvSpPr>
              <a:spLocks noChangeShapeType="1"/>
            </p:cNvSpPr>
            <p:nvPr/>
          </p:nvSpPr>
          <p:spPr bwMode="auto">
            <a:xfrm>
              <a:off x="7853998" y="2717483"/>
              <a:ext cx="30162" cy="55563"/>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99" name="Line 75"/>
            <p:cNvSpPr>
              <a:spLocks noChangeShapeType="1"/>
            </p:cNvSpPr>
            <p:nvPr/>
          </p:nvSpPr>
          <p:spPr bwMode="auto">
            <a:xfrm>
              <a:off x="7884160" y="2773046"/>
              <a:ext cx="28575" cy="90488"/>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00" name="Line 76"/>
            <p:cNvSpPr>
              <a:spLocks noChangeShapeType="1"/>
            </p:cNvSpPr>
            <p:nvPr/>
          </p:nvSpPr>
          <p:spPr bwMode="auto">
            <a:xfrm>
              <a:off x="7912735" y="2863533"/>
              <a:ext cx="30162" cy="101600"/>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01" name="Line 77"/>
            <p:cNvSpPr>
              <a:spLocks noChangeShapeType="1"/>
            </p:cNvSpPr>
            <p:nvPr/>
          </p:nvSpPr>
          <p:spPr bwMode="auto">
            <a:xfrm>
              <a:off x="7942898" y="2965133"/>
              <a:ext cx="30162" cy="96838"/>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02" name="Line 78"/>
            <p:cNvSpPr>
              <a:spLocks noChangeShapeType="1"/>
            </p:cNvSpPr>
            <p:nvPr/>
          </p:nvSpPr>
          <p:spPr bwMode="auto">
            <a:xfrm>
              <a:off x="7973060" y="3061971"/>
              <a:ext cx="30162" cy="73025"/>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03" name="Line 79"/>
            <p:cNvSpPr>
              <a:spLocks noChangeShapeType="1"/>
            </p:cNvSpPr>
            <p:nvPr/>
          </p:nvSpPr>
          <p:spPr bwMode="auto">
            <a:xfrm>
              <a:off x="8003223" y="3134996"/>
              <a:ext cx="30162" cy="42863"/>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04" name="Line 80"/>
            <p:cNvSpPr>
              <a:spLocks noChangeShapeType="1"/>
            </p:cNvSpPr>
            <p:nvPr/>
          </p:nvSpPr>
          <p:spPr bwMode="auto">
            <a:xfrm>
              <a:off x="8033385" y="3177858"/>
              <a:ext cx="28575" cy="12700"/>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05" name="Line 81"/>
            <p:cNvSpPr>
              <a:spLocks noChangeShapeType="1"/>
            </p:cNvSpPr>
            <p:nvPr/>
          </p:nvSpPr>
          <p:spPr bwMode="auto">
            <a:xfrm flipV="1">
              <a:off x="8061960" y="3177858"/>
              <a:ext cx="30162" cy="12700"/>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06" name="Line 82"/>
            <p:cNvSpPr>
              <a:spLocks noChangeShapeType="1"/>
            </p:cNvSpPr>
            <p:nvPr/>
          </p:nvSpPr>
          <p:spPr bwMode="auto">
            <a:xfrm flipV="1">
              <a:off x="8092123" y="3149283"/>
              <a:ext cx="30162" cy="28575"/>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07" name="Line 83"/>
            <p:cNvSpPr>
              <a:spLocks noChangeShapeType="1"/>
            </p:cNvSpPr>
            <p:nvPr/>
          </p:nvSpPr>
          <p:spPr bwMode="auto">
            <a:xfrm flipV="1">
              <a:off x="8122285" y="3112771"/>
              <a:ext cx="30162" cy="36513"/>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08" name="Line 84"/>
            <p:cNvSpPr>
              <a:spLocks noChangeShapeType="1"/>
            </p:cNvSpPr>
            <p:nvPr/>
          </p:nvSpPr>
          <p:spPr bwMode="auto">
            <a:xfrm flipV="1">
              <a:off x="8152448" y="3077846"/>
              <a:ext cx="30162" cy="34925"/>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09" name="Line 85"/>
            <p:cNvSpPr>
              <a:spLocks noChangeShapeType="1"/>
            </p:cNvSpPr>
            <p:nvPr/>
          </p:nvSpPr>
          <p:spPr bwMode="auto">
            <a:xfrm flipV="1">
              <a:off x="8182610" y="3049271"/>
              <a:ext cx="30162" cy="28575"/>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10" name="Line 86"/>
            <p:cNvSpPr>
              <a:spLocks noChangeShapeType="1"/>
            </p:cNvSpPr>
            <p:nvPr/>
          </p:nvSpPr>
          <p:spPr bwMode="auto">
            <a:xfrm flipV="1">
              <a:off x="8212773" y="3030221"/>
              <a:ext cx="28575" cy="19050"/>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11" name="Line 87"/>
            <p:cNvSpPr>
              <a:spLocks noChangeShapeType="1"/>
            </p:cNvSpPr>
            <p:nvPr/>
          </p:nvSpPr>
          <p:spPr bwMode="auto">
            <a:xfrm flipV="1">
              <a:off x="8241348" y="3020696"/>
              <a:ext cx="30162" cy="9525"/>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12" name="Line 88"/>
            <p:cNvSpPr>
              <a:spLocks noChangeShapeType="1"/>
            </p:cNvSpPr>
            <p:nvPr/>
          </p:nvSpPr>
          <p:spPr bwMode="auto">
            <a:xfrm>
              <a:off x="8271510" y="3020696"/>
              <a:ext cx="30162" cy="1588"/>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13" name="Line 89"/>
            <p:cNvSpPr>
              <a:spLocks noChangeShapeType="1"/>
            </p:cNvSpPr>
            <p:nvPr/>
          </p:nvSpPr>
          <p:spPr bwMode="auto">
            <a:xfrm>
              <a:off x="8301673" y="3020696"/>
              <a:ext cx="30162" cy="6350"/>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14" name="Line 90"/>
            <p:cNvSpPr>
              <a:spLocks noChangeShapeType="1"/>
            </p:cNvSpPr>
            <p:nvPr/>
          </p:nvSpPr>
          <p:spPr bwMode="auto">
            <a:xfrm>
              <a:off x="8331835" y="3027046"/>
              <a:ext cx="30162" cy="9525"/>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15" name="Line 91"/>
            <p:cNvSpPr>
              <a:spLocks noChangeShapeType="1"/>
            </p:cNvSpPr>
            <p:nvPr/>
          </p:nvSpPr>
          <p:spPr bwMode="auto">
            <a:xfrm>
              <a:off x="8361998" y="3036571"/>
              <a:ext cx="30162" cy="7938"/>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16" name="Line 92"/>
            <p:cNvSpPr>
              <a:spLocks noChangeShapeType="1"/>
            </p:cNvSpPr>
            <p:nvPr/>
          </p:nvSpPr>
          <p:spPr bwMode="auto">
            <a:xfrm>
              <a:off x="8392160" y="3044508"/>
              <a:ext cx="30162" cy="9525"/>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17" name="Line 93"/>
            <p:cNvSpPr>
              <a:spLocks noChangeShapeType="1"/>
            </p:cNvSpPr>
            <p:nvPr/>
          </p:nvSpPr>
          <p:spPr bwMode="auto">
            <a:xfrm>
              <a:off x="8422323" y="3054033"/>
              <a:ext cx="28575" cy="4763"/>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18" name="Line 94"/>
            <p:cNvSpPr>
              <a:spLocks noChangeShapeType="1"/>
            </p:cNvSpPr>
            <p:nvPr/>
          </p:nvSpPr>
          <p:spPr bwMode="auto">
            <a:xfrm>
              <a:off x="8450898" y="3058796"/>
              <a:ext cx="30162" cy="3175"/>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19" name="Line 95"/>
            <p:cNvSpPr>
              <a:spLocks noChangeShapeType="1"/>
            </p:cNvSpPr>
            <p:nvPr/>
          </p:nvSpPr>
          <p:spPr bwMode="auto">
            <a:xfrm>
              <a:off x="8481060" y="3061971"/>
              <a:ext cx="30162" cy="1588"/>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20" name="Line 96"/>
            <p:cNvSpPr>
              <a:spLocks noChangeShapeType="1"/>
            </p:cNvSpPr>
            <p:nvPr/>
          </p:nvSpPr>
          <p:spPr bwMode="auto">
            <a:xfrm flipV="1">
              <a:off x="8511223" y="3061971"/>
              <a:ext cx="30162" cy="1588"/>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21" name="Line 97"/>
            <p:cNvSpPr>
              <a:spLocks noChangeShapeType="1"/>
            </p:cNvSpPr>
            <p:nvPr/>
          </p:nvSpPr>
          <p:spPr bwMode="auto">
            <a:xfrm flipV="1">
              <a:off x="8541385" y="3060383"/>
              <a:ext cx="30162" cy="1588"/>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22" name="Line 98"/>
            <p:cNvSpPr>
              <a:spLocks noChangeShapeType="1"/>
            </p:cNvSpPr>
            <p:nvPr/>
          </p:nvSpPr>
          <p:spPr bwMode="auto">
            <a:xfrm flipV="1">
              <a:off x="8571548" y="3058796"/>
              <a:ext cx="30162" cy="1588"/>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23" name="Line 99"/>
            <p:cNvSpPr>
              <a:spLocks noChangeShapeType="1"/>
            </p:cNvSpPr>
            <p:nvPr/>
          </p:nvSpPr>
          <p:spPr bwMode="auto">
            <a:xfrm flipV="1">
              <a:off x="8601710" y="3057208"/>
              <a:ext cx="28575" cy="1588"/>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24" name="Line 100"/>
            <p:cNvSpPr>
              <a:spLocks noChangeShapeType="1"/>
            </p:cNvSpPr>
            <p:nvPr/>
          </p:nvSpPr>
          <p:spPr bwMode="auto">
            <a:xfrm flipV="1">
              <a:off x="8630285" y="3055621"/>
              <a:ext cx="30162" cy="1588"/>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25" name="Line 101"/>
            <p:cNvSpPr>
              <a:spLocks noChangeShapeType="1"/>
            </p:cNvSpPr>
            <p:nvPr/>
          </p:nvSpPr>
          <p:spPr bwMode="auto">
            <a:xfrm flipV="1">
              <a:off x="8660448" y="3055621"/>
              <a:ext cx="30162" cy="1588"/>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26" name="Line 102"/>
            <p:cNvSpPr>
              <a:spLocks noChangeShapeType="1"/>
            </p:cNvSpPr>
            <p:nvPr/>
          </p:nvSpPr>
          <p:spPr bwMode="auto">
            <a:xfrm flipV="1">
              <a:off x="8690610" y="3055621"/>
              <a:ext cx="30162" cy="1588"/>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27" name="Line 103"/>
            <p:cNvSpPr>
              <a:spLocks noChangeShapeType="1"/>
            </p:cNvSpPr>
            <p:nvPr/>
          </p:nvSpPr>
          <p:spPr bwMode="auto">
            <a:xfrm>
              <a:off x="8720773" y="3055621"/>
              <a:ext cx="30162" cy="1588"/>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28" name="Line 104"/>
            <p:cNvSpPr>
              <a:spLocks noChangeShapeType="1"/>
            </p:cNvSpPr>
            <p:nvPr/>
          </p:nvSpPr>
          <p:spPr bwMode="auto">
            <a:xfrm>
              <a:off x="8750935" y="3055621"/>
              <a:ext cx="28575" cy="1588"/>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29" name="Line 105"/>
            <p:cNvSpPr>
              <a:spLocks noChangeShapeType="1"/>
            </p:cNvSpPr>
            <p:nvPr/>
          </p:nvSpPr>
          <p:spPr bwMode="auto">
            <a:xfrm>
              <a:off x="8779510" y="3055621"/>
              <a:ext cx="30162" cy="1588"/>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30" name="Line 106"/>
            <p:cNvSpPr>
              <a:spLocks noChangeShapeType="1"/>
            </p:cNvSpPr>
            <p:nvPr/>
          </p:nvSpPr>
          <p:spPr bwMode="auto">
            <a:xfrm>
              <a:off x="8809673" y="3055621"/>
              <a:ext cx="30162" cy="1588"/>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cxnSp>
        <p:nvCxnSpPr>
          <p:cNvPr id="127" name="Straight Arrow Connector 126"/>
          <p:cNvCxnSpPr/>
          <p:nvPr/>
        </p:nvCxnSpPr>
        <p:spPr>
          <a:xfrm rot="16200000" flipV="1">
            <a:off x="3049739" y="3397341"/>
            <a:ext cx="259811" cy="225839"/>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48" name="Straight Arrow Connector 247"/>
          <p:cNvCxnSpPr/>
          <p:nvPr/>
        </p:nvCxnSpPr>
        <p:spPr>
          <a:xfrm rot="5400000" flipH="1" flipV="1">
            <a:off x="7254240" y="1857423"/>
            <a:ext cx="533400" cy="106680"/>
          </a:xfrm>
          <a:prstGeom prst="straightConnector1">
            <a:avLst/>
          </a:prstGeom>
          <a:ln>
            <a:solidFill>
              <a:srgbClr val="0070C0"/>
            </a:solidFill>
            <a:tailEnd type="arrow"/>
          </a:ln>
        </p:spPr>
        <p:style>
          <a:lnRef idx="1">
            <a:schemeClr val="accent1"/>
          </a:lnRef>
          <a:fillRef idx="0">
            <a:schemeClr val="accent1"/>
          </a:fillRef>
          <a:effectRef idx="0">
            <a:schemeClr val="accent1"/>
          </a:effectRef>
          <a:fontRef idx="minor">
            <a:schemeClr val="tx1"/>
          </a:fontRef>
        </p:style>
      </p:cxnSp>
      <p:sp>
        <p:nvSpPr>
          <p:cNvPr id="249" name="Right Arrow 248"/>
          <p:cNvSpPr/>
          <p:nvPr/>
        </p:nvSpPr>
        <p:spPr>
          <a:xfrm>
            <a:off x="4130040" y="3381423"/>
            <a:ext cx="502920" cy="67056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0" name="TextBox 249"/>
          <p:cNvSpPr txBox="1"/>
          <p:nvPr/>
        </p:nvSpPr>
        <p:spPr>
          <a:xfrm>
            <a:off x="2910840" y="4478703"/>
            <a:ext cx="1786708" cy="369332"/>
          </a:xfrm>
          <a:prstGeom prst="rect">
            <a:avLst/>
          </a:prstGeom>
          <a:noFill/>
        </p:spPr>
        <p:txBody>
          <a:bodyPr wrap="none" rtlCol="0">
            <a:spAutoFit/>
          </a:bodyPr>
          <a:lstStyle/>
          <a:p>
            <a:r>
              <a:rPr lang="en-US" i="1" dirty="0"/>
              <a:t>Incoming photon</a:t>
            </a:r>
          </a:p>
        </p:txBody>
      </p:sp>
      <p:sp>
        <p:nvSpPr>
          <p:cNvPr id="251" name="TextBox 250"/>
          <p:cNvSpPr txBox="1"/>
          <p:nvPr/>
        </p:nvSpPr>
        <p:spPr>
          <a:xfrm>
            <a:off x="7204892" y="2512743"/>
            <a:ext cx="1872692" cy="369332"/>
          </a:xfrm>
          <a:prstGeom prst="rect">
            <a:avLst/>
          </a:prstGeom>
          <a:noFill/>
        </p:spPr>
        <p:txBody>
          <a:bodyPr wrap="none" rtlCol="0">
            <a:spAutoFit/>
          </a:bodyPr>
          <a:lstStyle/>
          <a:p>
            <a:r>
              <a:rPr lang="en-US" i="1" dirty="0"/>
              <a:t>Outgoing Electron</a:t>
            </a:r>
          </a:p>
        </p:txBody>
      </p:sp>
      <p:grpSp>
        <p:nvGrpSpPr>
          <p:cNvPr id="3" name="Group 166"/>
          <p:cNvGrpSpPr/>
          <p:nvPr/>
        </p:nvGrpSpPr>
        <p:grpSpPr>
          <a:xfrm>
            <a:off x="624840" y="2467023"/>
            <a:ext cx="2377440" cy="2499360"/>
            <a:chOff x="1280160" y="2606040"/>
            <a:chExt cx="4053840" cy="4130040"/>
          </a:xfrm>
        </p:grpSpPr>
        <p:sp>
          <p:nvSpPr>
            <p:cNvPr id="154" name="Oval 153"/>
            <p:cNvSpPr/>
            <p:nvPr/>
          </p:nvSpPr>
          <p:spPr>
            <a:xfrm rot="19673694">
              <a:off x="2164080" y="2606040"/>
              <a:ext cx="2423159" cy="4099561"/>
            </a:xfrm>
            <a:prstGeom prst="ellipse">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6" name="Oval 155"/>
            <p:cNvSpPr/>
            <p:nvPr/>
          </p:nvSpPr>
          <p:spPr>
            <a:xfrm>
              <a:off x="3126375" y="4644396"/>
              <a:ext cx="224908" cy="221253"/>
            </a:xfrm>
            <a:prstGeom prst="ellipse">
              <a:avLst/>
            </a:prstGeom>
            <a:solidFill>
              <a:srgbClr val="C0C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7" name="Oval 156"/>
            <p:cNvSpPr/>
            <p:nvPr/>
          </p:nvSpPr>
          <p:spPr>
            <a:xfrm>
              <a:off x="3144575" y="4516768"/>
              <a:ext cx="224908" cy="221253"/>
            </a:xfrm>
            <a:prstGeom prst="ellipse">
              <a:avLst/>
            </a:prstGeom>
            <a:solidFill>
              <a:srgbClr val="9696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8" name="Plus 157"/>
            <p:cNvSpPr/>
            <p:nvPr/>
          </p:nvSpPr>
          <p:spPr>
            <a:xfrm>
              <a:off x="3178420" y="4542297"/>
              <a:ext cx="157217" cy="170194"/>
            </a:xfrm>
            <a:prstGeom prst="mathPlus">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9" name="Oval 158"/>
            <p:cNvSpPr/>
            <p:nvPr/>
          </p:nvSpPr>
          <p:spPr>
            <a:xfrm>
              <a:off x="3262878" y="4506951"/>
              <a:ext cx="224908" cy="221253"/>
            </a:xfrm>
            <a:prstGeom prst="ellipse">
              <a:avLst/>
            </a:prstGeom>
            <a:solidFill>
              <a:srgbClr val="C0C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0" name="Oval 159"/>
            <p:cNvSpPr/>
            <p:nvPr/>
          </p:nvSpPr>
          <p:spPr>
            <a:xfrm>
              <a:off x="3235577" y="4614943"/>
              <a:ext cx="224908" cy="221253"/>
            </a:xfrm>
            <a:prstGeom prst="ellipse">
              <a:avLst/>
            </a:prstGeom>
            <a:solidFill>
              <a:srgbClr val="9696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1" name="Plus 160"/>
            <p:cNvSpPr/>
            <p:nvPr/>
          </p:nvSpPr>
          <p:spPr>
            <a:xfrm>
              <a:off x="3269422" y="4640472"/>
              <a:ext cx="157217" cy="170194"/>
            </a:xfrm>
            <a:prstGeom prst="mathPlus">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2" name="Oval 161"/>
            <p:cNvSpPr/>
            <p:nvPr/>
          </p:nvSpPr>
          <p:spPr>
            <a:xfrm>
              <a:off x="1280160" y="2636520"/>
              <a:ext cx="4053840" cy="4099560"/>
            </a:xfrm>
            <a:prstGeom prst="ellipse">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3" name="Oval 162"/>
            <p:cNvSpPr/>
            <p:nvPr/>
          </p:nvSpPr>
          <p:spPr>
            <a:xfrm>
              <a:off x="5042328" y="3817062"/>
              <a:ext cx="261192" cy="282498"/>
            </a:xfrm>
            <a:prstGeom prst="ellipse">
              <a:avLst/>
            </a:prstGeom>
            <a:solidFill>
              <a:srgbClr val="638F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4" name="Minus 163"/>
            <p:cNvSpPr/>
            <p:nvPr/>
          </p:nvSpPr>
          <p:spPr>
            <a:xfrm>
              <a:off x="5067686" y="3891761"/>
              <a:ext cx="210475" cy="133100"/>
            </a:xfrm>
            <a:prstGeom prst="mathMinus">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5" name="Oval 164"/>
            <p:cNvSpPr/>
            <p:nvPr/>
          </p:nvSpPr>
          <p:spPr>
            <a:xfrm>
              <a:off x="2725848" y="5767782"/>
              <a:ext cx="261192" cy="282498"/>
            </a:xfrm>
            <a:prstGeom prst="ellipse">
              <a:avLst/>
            </a:prstGeom>
            <a:solidFill>
              <a:srgbClr val="638F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6" name="Minus 165"/>
            <p:cNvSpPr/>
            <p:nvPr/>
          </p:nvSpPr>
          <p:spPr>
            <a:xfrm>
              <a:off x="2751206" y="5842481"/>
              <a:ext cx="210475" cy="133100"/>
            </a:xfrm>
            <a:prstGeom prst="mathMinus">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69" name="Oval 168"/>
          <p:cNvSpPr/>
          <p:nvPr/>
        </p:nvSpPr>
        <p:spPr>
          <a:xfrm rot="19673694">
            <a:off x="5503610" y="2436543"/>
            <a:ext cx="1421101" cy="2480915"/>
          </a:xfrm>
          <a:prstGeom prst="ellipse">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0" name="Oval 169"/>
          <p:cNvSpPr/>
          <p:nvPr/>
        </p:nvSpPr>
        <p:spPr>
          <a:xfrm>
            <a:off x="6067964" y="3670087"/>
            <a:ext cx="131901" cy="133895"/>
          </a:xfrm>
          <a:prstGeom prst="ellipse">
            <a:avLst/>
          </a:prstGeom>
          <a:solidFill>
            <a:srgbClr val="C0C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1" name="Oval 170"/>
          <p:cNvSpPr/>
          <p:nvPr/>
        </p:nvSpPr>
        <p:spPr>
          <a:xfrm>
            <a:off x="6078637" y="3592851"/>
            <a:ext cx="131901" cy="133895"/>
          </a:xfrm>
          <a:prstGeom prst="ellipse">
            <a:avLst/>
          </a:prstGeom>
          <a:solidFill>
            <a:srgbClr val="9696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2" name="Plus 171"/>
          <p:cNvSpPr/>
          <p:nvPr/>
        </p:nvSpPr>
        <p:spPr>
          <a:xfrm>
            <a:off x="6098486" y="3608300"/>
            <a:ext cx="92202" cy="102996"/>
          </a:xfrm>
          <a:prstGeom prst="mathPlus">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3" name="Oval 172"/>
          <p:cNvSpPr/>
          <p:nvPr/>
        </p:nvSpPr>
        <p:spPr>
          <a:xfrm>
            <a:off x="6148018" y="3586910"/>
            <a:ext cx="131901" cy="133895"/>
          </a:xfrm>
          <a:prstGeom prst="ellipse">
            <a:avLst/>
          </a:prstGeom>
          <a:solidFill>
            <a:srgbClr val="C0C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4" name="Oval 173"/>
          <p:cNvSpPr/>
          <p:nvPr/>
        </p:nvSpPr>
        <p:spPr>
          <a:xfrm>
            <a:off x="6132007" y="3652263"/>
            <a:ext cx="131901" cy="133895"/>
          </a:xfrm>
          <a:prstGeom prst="ellipse">
            <a:avLst/>
          </a:prstGeom>
          <a:solidFill>
            <a:srgbClr val="9696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5" name="Plus 174"/>
          <p:cNvSpPr/>
          <p:nvPr/>
        </p:nvSpPr>
        <p:spPr>
          <a:xfrm>
            <a:off x="6151856" y="3667712"/>
            <a:ext cx="92202" cy="102996"/>
          </a:xfrm>
          <a:prstGeom prst="mathPlus">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6" name="Oval 175"/>
          <p:cNvSpPr/>
          <p:nvPr/>
        </p:nvSpPr>
        <p:spPr>
          <a:xfrm>
            <a:off x="4985221" y="2454988"/>
            <a:ext cx="2377440" cy="2480915"/>
          </a:xfrm>
          <a:prstGeom prst="ellipse">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 name="Group 180"/>
          <p:cNvGrpSpPr/>
          <p:nvPr/>
        </p:nvGrpSpPr>
        <p:grpSpPr>
          <a:xfrm>
            <a:off x="7328765" y="2331212"/>
            <a:ext cx="153180" cy="170958"/>
            <a:chOff x="7433704" y="1952069"/>
            <a:chExt cx="153180" cy="170958"/>
          </a:xfrm>
        </p:grpSpPr>
        <p:sp>
          <p:nvSpPr>
            <p:cNvPr id="177" name="Oval 176"/>
            <p:cNvSpPr/>
            <p:nvPr/>
          </p:nvSpPr>
          <p:spPr>
            <a:xfrm>
              <a:off x="7433704" y="1952069"/>
              <a:ext cx="153180" cy="170958"/>
            </a:xfrm>
            <a:prstGeom prst="ellipse">
              <a:avLst/>
            </a:prstGeom>
            <a:solidFill>
              <a:srgbClr val="638F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8" name="Minus 177"/>
            <p:cNvSpPr/>
            <p:nvPr/>
          </p:nvSpPr>
          <p:spPr>
            <a:xfrm>
              <a:off x="7448576" y="1997275"/>
              <a:ext cx="123436" cy="80548"/>
            </a:xfrm>
            <a:prstGeom prst="mathMinus">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79" name="Oval 178"/>
          <p:cNvSpPr/>
          <p:nvPr/>
        </p:nvSpPr>
        <p:spPr>
          <a:xfrm>
            <a:off x="5833068" y="4349922"/>
            <a:ext cx="153180" cy="170958"/>
          </a:xfrm>
          <a:prstGeom prst="ellipse">
            <a:avLst/>
          </a:prstGeom>
          <a:solidFill>
            <a:srgbClr val="638F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0" name="Minus 179"/>
          <p:cNvSpPr/>
          <p:nvPr/>
        </p:nvSpPr>
        <p:spPr>
          <a:xfrm>
            <a:off x="5847940" y="4395127"/>
            <a:ext cx="123436" cy="80548"/>
          </a:xfrm>
          <a:prstGeom prst="mathMinus">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C600890C-1379-48D2-943A-12F1FF0C8462}"/>
              </a:ext>
            </a:extLst>
          </p:cNvPr>
          <p:cNvSpPr txBox="1"/>
          <p:nvPr/>
        </p:nvSpPr>
        <p:spPr>
          <a:xfrm>
            <a:off x="3581400" y="6336268"/>
            <a:ext cx="2761269" cy="369332"/>
          </a:xfrm>
          <a:prstGeom prst="rect">
            <a:avLst/>
          </a:prstGeom>
          <a:noFill/>
        </p:spPr>
        <p:txBody>
          <a:bodyPr wrap="none" rtlCol="0">
            <a:spAutoFit/>
          </a:bodyPr>
          <a:lstStyle/>
          <a:p>
            <a:r>
              <a:rPr lang="en-US" i="1" dirty="0"/>
              <a:t>Particles not drawn to scale</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a:t>R. Todd Lines</a:t>
            </a:r>
          </a:p>
        </p:txBody>
      </p:sp>
      <p:sp>
        <p:nvSpPr>
          <p:cNvPr id="9218" name="Rectangle 2"/>
          <p:cNvSpPr>
            <a:spLocks noGrp="1" noChangeArrowheads="1"/>
          </p:cNvSpPr>
          <p:nvPr>
            <p:ph type="title"/>
          </p:nvPr>
        </p:nvSpPr>
        <p:spPr/>
        <p:txBody>
          <a:bodyPr/>
          <a:lstStyle/>
          <a:p>
            <a:r>
              <a:rPr lang="en-US"/>
              <a:t>Particle Nature, cont.</a:t>
            </a:r>
          </a:p>
        </p:txBody>
      </p:sp>
      <p:sp>
        <p:nvSpPr>
          <p:cNvPr id="9219" name="Rectangle 3"/>
          <p:cNvSpPr>
            <a:spLocks noGrp="1" noChangeArrowheads="1"/>
          </p:cNvSpPr>
          <p:nvPr>
            <p:ph type="body" idx="1"/>
          </p:nvPr>
        </p:nvSpPr>
        <p:spPr/>
        <p:txBody>
          <a:bodyPr/>
          <a:lstStyle/>
          <a:p>
            <a:r>
              <a:rPr lang="en-US"/>
              <a:t>Einstein (in 1905) proposed an explanation of the photoelectric effect that used the idea of quantization</a:t>
            </a:r>
          </a:p>
          <a:p>
            <a:pPr lvl="1"/>
            <a:r>
              <a:rPr lang="en-US"/>
              <a:t>The quantization model assumes that the energy of a light wave is present in particles called </a:t>
            </a:r>
            <a:r>
              <a:rPr lang="en-US" i="1"/>
              <a:t>photons</a:t>
            </a:r>
            <a:endParaRPr lang="en-US"/>
          </a:p>
          <a:p>
            <a:pPr lvl="1"/>
            <a:r>
              <a:rPr lang="en-US" i="1"/>
              <a:t>E</a:t>
            </a:r>
            <a:r>
              <a:rPr lang="en-US"/>
              <a:t> = </a:t>
            </a:r>
            <a:r>
              <a:rPr lang="en-US" i="1"/>
              <a:t>h</a:t>
            </a:r>
            <a:r>
              <a:rPr lang="en-US"/>
              <a:t>ƒ</a:t>
            </a:r>
          </a:p>
          <a:p>
            <a:pPr lvl="2"/>
            <a:r>
              <a:rPr lang="en-US" i="1"/>
              <a:t>h</a:t>
            </a:r>
            <a:r>
              <a:rPr lang="en-US"/>
              <a:t> is Planck’s Constant and = 6.63 x 10</a:t>
            </a:r>
            <a:r>
              <a:rPr lang="en-US" baseline="30000"/>
              <a:t>-34</a:t>
            </a:r>
            <a:r>
              <a:rPr lang="en-US"/>
              <a:t> J</a:t>
            </a:r>
            <a:r>
              <a:rPr lang="en-US" baseline="30000"/>
              <a:t>.</a:t>
            </a:r>
            <a:r>
              <a:rPr lang="en-US"/>
              <a:t>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a:t>R. Todd Lines</a:t>
            </a:r>
          </a:p>
        </p:txBody>
      </p:sp>
      <p:sp>
        <p:nvSpPr>
          <p:cNvPr id="1026" name="Rectangle 2"/>
          <p:cNvSpPr>
            <a:spLocks noGrp="1" noChangeArrowheads="1"/>
          </p:cNvSpPr>
          <p:nvPr>
            <p:ph type="title"/>
          </p:nvPr>
        </p:nvSpPr>
        <p:spPr/>
        <p:txBody>
          <a:bodyPr/>
          <a:lstStyle/>
          <a:p>
            <a:r>
              <a:rPr lang="en-US"/>
              <a:t>Dual Nature of Light</a:t>
            </a:r>
          </a:p>
        </p:txBody>
      </p:sp>
      <p:sp>
        <p:nvSpPr>
          <p:cNvPr id="1027" name="Rectangle 3"/>
          <p:cNvSpPr>
            <a:spLocks noGrp="1" noChangeArrowheads="1"/>
          </p:cNvSpPr>
          <p:nvPr>
            <p:ph type="body" idx="1"/>
          </p:nvPr>
        </p:nvSpPr>
        <p:spPr/>
        <p:txBody>
          <a:bodyPr/>
          <a:lstStyle/>
          <a:p>
            <a:pPr>
              <a:lnSpc>
                <a:spcPct val="90000"/>
              </a:lnSpc>
            </a:pPr>
            <a:r>
              <a:rPr lang="en-US"/>
              <a:t>In view of these developments, light must be regarded as having a dual nature</a:t>
            </a:r>
          </a:p>
          <a:p>
            <a:pPr>
              <a:lnSpc>
                <a:spcPct val="90000"/>
              </a:lnSpc>
            </a:pPr>
            <a:r>
              <a:rPr lang="en-US"/>
              <a:t>Light exhibits the characteristics of a wave in some situations and the characteristics of a particle in other situations</a:t>
            </a:r>
          </a:p>
          <a:p>
            <a:pPr lvl="1">
              <a:lnSpc>
                <a:spcPct val="90000"/>
              </a:lnSpc>
            </a:pPr>
            <a:r>
              <a:rPr lang="en-US"/>
              <a:t>Nature prevents testing both qualities at the same time</a:t>
            </a:r>
          </a:p>
        </p:txBody>
      </p:sp>
      <p:grpSp>
        <p:nvGrpSpPr>
          <p:cNvPr id="2" name="Group 124">
            <a:extLst>
              <a:ext uri="{FF2B5EF4-FFF2-40B4-BE49-F238E27FC236}">
                <a16:creationId xmlns:a16="http://schemas.microsoft.com/office/drawing/2014/main" id="{90401A98-A8EB-F62F-C91A-D8BFDA1EB517}"/>
              </a:ext>
            </a:extLst>
          </p:cNvPr>
          <p:cNvGrpSpPr/>
          <p:nvPr/>
        </p:nvGrpSpPr>
        <p:grpSpPr>
          <a:xfrm>
            <a:off x="3558741" y="5022377"/>
            <a:ext cx="2026518" cy="876348"/>
            <a:chOff x="5910898" y="2328546"/>
            <a:chExt cx="2928937" cy="1343025"/>
          </a:xfrm>
        </p:grpSpPr>
        <p:sp>
          <p:nvSpPr>
            <p:cNvPr id="3" name="Line 9">
              <a:extLst>
                <a:ext uri="{FF2B5EF4-FFF2-40B4-BE49-F238E27FC236}">
                  <a16:creationId xmlns:a16="http://schemas.microsoft.com/office/drawing/2014/main" id="{01D12887-5BCC-254B-4617-C77087D5D341}"/>
                </a:ext>
              </a:extLst>
            </p:cNvPr>
            <p:cNvSpPr>
              <a:spLocks noChangeShapeType="1"/>
            </p:cNvSpPr>
            <p:nvPr/>
          </p:nvSpPr>
          <p:spPr bwMode="auto">
            <a:xfrm flipV="1">
              <a:off x="5910898" y="3055621"/>
              <a:ext cx="28575" cy="1588"/>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 name="Line 10">
              <a:extLst>
                <a:ext uri="{FF2B5EF4-FFF2-40B4-BE49-F238E27FC236}">
                  <a16:creationId xmlns:a16="http://schemas.microsoft.com/office/drawing/2014/main" id="{2DE54013-057D-A749-C8EF-AA3C4A8DACDE}"/>
                </a:ext>
              </a:extLst>
            </p:cNvPr>
            <p:cNvSpPr>
              <a:spLocks noChangeShapeType="1"/>
            </p:cNvSpPr>
            <p:nvPr/>
          </p:nvSpPr>
          <p:spPr bwMode="auto">
            <a:xfrm>
              <a:off x="5939473" y="3055621"/>
              <a:ext cx="30162" cy="1588"/>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 name="Line 11">
              <a:extLst>
                <a:ext uri="{FF2B5EF4-FFF2-40B4-BE49-F238E27FC236}">
                  <a16:creationId xmlns:a16="http://schemas.microsoft.com/office/drawing/2014/main" id="{CF1F2B31-08E5-9906-9745-DBA329161C60}"/>
                </a:ext>
              </a:extLst>
            </p:cNvPr>
            <p:cNvSpPr>
              <a:spLocks noChangeShapeType="1"/>
            </p:cNvSpPr>
            <p:nvPr/>
          </p:nvSpPr>
          <p:spPr bwMode="auto">
            <a:xfrm flipV="1">
              <a:off x="5969635" y="3055621"/>
              <a:ext cx="30162" cy="1588"/>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 name="Line 12">
              <a:extLst>
                <a:ext uri="{FF2B5EF4-FFF2-40B4-BE49-F238E27FC236}">
                  <a16:creationId xmlns:a16="http://schemas.microsoft.com/office/drawing/2014/main" id="{FE4D4A0A-E29A-1A18-611D-6C5D9C7C7803}"/>
                </a:ext>
              </a:extLst>
            </p:cNvPr>
            <p:cNvSpPr>
              <a:spLocks noChangeShapeType="1"/>
            </p:cNvSpPr>
            <p:nvPr/>
          </p:nvSpPr>
          <p:spPr bwMode="auto">
            <a:xfrm>
              <a:off x="5999798" y="3055621"/>
              <a:ext cx="30162" cy="1588"/>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 name="Line 13">
              <a:extLst>
                <a:ext uri="{FF2B5EF4-FFF2-40B4-BE49-F238E27FC236}">
                  <a16:creationId xmlns:a16="http://schemas.microsoft.com/office/drawing/2014/main" id="{94862878-4B48-2100-C94C-F8DA01A8EB71}"/>
                </a:ext>
              </a:extLst>
            </p:cNvPr>
            <p:cNvSpPr>
              <a:spLocks noChangeShapeType="1"/>
            </p:cNvSpPr>
            <p:nvPr/>
          </p:nvSpPr>
          <p:spPr bwMode="auto">
            <a:xfrm>
              <a:off x="6029960" y="3055621"/>
              <a:ext cx="30162" cy="1588"/>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 name="Line 14">
              <a:extLst>
                <a:ext uri="{FF2B5EF4-FFF2-40B4-BE49-F238E27FC236}">
                  <a16:creationId xmlns:a16="http://schemas.microsoft.com/office/drawing/2014/main" id="{D10A3FFA-355D-63A3-AB5E-91DF72133D3A}"/>
                </a:ext>
              </a:extLst>
            </p:cNvPr>
            <p:cNvSpPr>
              <a:spLocks noChangeShapeType="1"/>
            </p:cNvSpPr>
            <p:nvPr/>
          </p:nvSpPr>
          <p:spPr bwMode="auto">
            <a:xfrm>
              <a:off x="6060123" y="3055621"/>
              <a:ext cx="28575" cy="1588"/>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 name="Line 15">
              <a:extLst>
                <a:ext uri="{FF2B5EF4-FFF2-40B4-BE49-F238E27FC236}">
                  <a16:creationId xmlns:a16="http://schemas.microsoft.com/office/drawing/2014/main" id="{8B9221A7-BC52-27DC-10EA-C19A84893EB8}"/>
                </a:ext>
              </a:extLst>
            </p:cNvPr>
            <p:cNvSpPr>
              <a:spLocks noChangeShapeType="1"/>
            </p:cNvSpPr>
            <p:nvPr/>
          </p:nvSpPr>
          <p:spPr bwMode="auto">
            <a:xfrm>
              <a:off x="6088698" y="3055621"/>
              <a:ext cx="30162" cy="1588"/>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 name="Line 16">
              <a:extLst>
                <a:ext uri="{FF2B5EF4-FFF2-40B4-BE49-F238E27FC236}">
                  <a16:creationId xmlns:a16="http://schemas.microsoft.com/office/drawing/2014/main" id="{CCDF5CAE-F43A-EA95-B13E-E9CF8A131996}"/>
                </a:ext>
              </a:extLst>
            </p:cNvPr>
            <p:cNvSpPr>
              <a:spLocks noChangeShapeType="1"/>
            </p:cNvSpPr>
            <p:nvPr/>
          </p:nvSpPr>
          <p:spPr bwMode="auto">
            <a:xfrm>
              <a:off x="6118860" y="3055621"/>
              <a:ext cx="30162" cy="1588"/>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 name="Line 17">
              <a:extLst>
                <a:ext uri="{FF2B5EF4-FFF2-40B4-BE49-F238E27FC236}">
                  <a16:creationId xmlns:a16="http://schemas.microsoft.com/office/drawing/2014/main" id="{EA522D7F-050D-1D6F-FE3F-EBBA675E24B8}"/>
                </a:ext>
              </a:extLst>
            </p:cNvPr>
            <p:cNvSpPr>
              <a:spLocks noChangeShapeType="1"/>
            </p:cNvSpPr>
            <p:nvPr/>
          </p:nvSpPr>
          <p:spPr bwMode="auto">
            <a:xfrm>
              <a:off x="6149023" y="3057208"/>
              <a:ext cx="30162" cy="1588"/>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 name="Line 18">
              <a:extLst>
                <a:ext uri="{FF2B5EF4-FFF2-40B4-BE49-F238E27FC236}">
                  <a16:creationId xmlns:a16="http://schemas.microsoft.com/office/drawing/2014/main" id="{CD6BE327-921B-CDF9-5667-0375BBE6B290}"/>
                </a:ext>
              </a:extLst>
            </p:cNvPr>
            <p:cNvSpPr>
              <a:spLocks noChangeShapeType="1"/>
            </p:cNvSpPr>
            <p:nvPr/>
          </p:nvSpPr>
          <p:spPr bwMode="auto">
            <a:xfrm>
              <a:off x="6179185" y="3058796"/>
              <a:ext cx="30162" cy="1588"/>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 name="Line 19">
              <a:extLst>
                <a:ext uri="{FF2B5EF4-FFF2-40B4-BE49-F238E27FC236}">
                  <a16:creationId xmlns:a16="http://schemas.microsoft.com/office/drawing/2014/main" id="{B7669B6E-447D-0EA5-7D11-EE87F1953468}"/>
                </a:ext>
              </a:extLst>
            </p:cNvPr>
            <p:cNvSpPr>
              <a:spLocks noChangeShapeType="1"/>
            </p:cNvSpPr>
            <p:nvPr/>
          </p:nvSpPr>
          <p:spPr bwMode="auto">
            <a:xfrm>
              <a:off x="6209348" y="3060383"/>
              <a:ext cx="30162" cy="1588"/>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 name="Line 20">
              <a:extLst>
                <a:ext uri="{FF2B5EF4-FFF2-40B4-BE49-F238E27FC236}">
                  <a16:creationId xmlns:a16="http://schemas.microsoft.com/office/drawing/2014/main" id="{FB1BA1F0-7E23-5D72-CC0A-59CBAC2DC97F}"/>
                </a:ext>
              </a:extLst>
            </p:cNvPr>
            <p:cNvSpPr>
              <a:spLocks noChangeShapeType="1"/>
            </p:cNvSpPr>
            <p:nvPr/>
          </p:nvSpPr>
          <p:spPr bwMode="auto">
            <a:xfrm>
              <a:off x="6239510" y="3061971"/>
              <a:ext cx="30162" cy="1588"/>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 name="Line 21">
              <a:extLst>
                <a:ext uri="{FF2B5EF4-FFF2-40B4-BE49-F238E27FC236}">
                  <a16:creationId xmlns:a16="http://schemas.microsoft.com/office/drawing/2014/main" id="{660836F8-4ABB-6925-4A33-889DC338096B}"/>
                </a:ext>
              </a:extLst>
            </p:cNvPr>
            <p:cNvSpPr>
              <a:spLocks noChangeShapeType="1"/>
            </p:cNvSpPr>
            <p:nvPr/>
          </p:nvSpPr>
          <p:spPr bwMode="auto">
            <a:xfrm flipV="1">
              <a:off x="6269673" y="3061971"/>
              <a:ext cx="30162" cy="1588"/>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 name="Line 22">
              <a:extLst>
                <a:ext uri="{FF2B5EF4-FFF2-40B4-BE49-F238E27FC236}">
                  <a16:creationId xmlns:a16="http://schemas.microsoft.com/office/drawing/2014/main" id="{44F54701-6DFB-FF08-1654-20CAC59DA247}"/>
                </a:ext>
              </a:extLst>
            </p:cNvPr>
            <p:cNvSpPr>
              <a:spLocks noChangeShapeType="1"/>
            </p:cNvSpPr>
            <p:nvPr/>
          </p:nvSpPr>
          <p:spPr bwMode="auto">
            <a:xfrm flipV="1">
              <a:off x="6299835" y="3058796"/>
              <a:ext cx="28575" cy="3175"/>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 name="Line 23">
              <a:extLst>
                <a:ext uri="{FF2B5EF4-FFF2-40B4-BE49-F238E27FC236}">
                  <a16:creationId xmlns:a16="http://schemas.microsoft.com/office/drawing/2014/main" id="{35478691-B233-2D62-7539-1960B0971901}"/>
                </a:ext>
              </a:extLst>
            </p:cNvPr>
            <p:cNvSpPr>
              <a:spLocks noChangeShapeType="1"/>
            </p:cNvSpPr>
            <p:nvPr/>
          </p:nvSpPr>
          <p:spPr bwMode="auto">
            <a:xfrm flipV="1">
              <a:off x="6328410" y="3054033"/>
              <a:ext cx="30162" cy="4763"/>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 name="Line 24">
              <a:extLst>
                <a:ext uri="{FF2B5EF4-FFF2-40B4-BE49-F238E27FC236}">
                  <a16:creationId xmlns:a16="http://schemas.microsoft.com/office/drawing/2014/main" id="{F108F7F2-7164-62B1-8AB0-8FA360CC0ED1}"/>
                </a:ext>
              </a:extLst>
            </p:cNvPr>
            <p:cNvSpPr>
              <a:spLocks noChangeShapeType="1"/>
            </p:cNvSpPr>
            <p:nvPr/>
          </p:nvSpPr>
          <p:spPr bwMode="auto">
            <a:xfrm flipV="1">
              <a:off x="6358573" y="3044508"/>
              <a:ext cx="30162" cy="9525"/>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 name="Line 25">
              <a:extLst>
                <a:ext uri="{FF2B5EF4-FFF2-40B4-BE49-F238E27FC236}">
                  <a16:creationId xmlns:a16="http://schemas.microsoft.com/office/drawing/2014/main" id="{CEA7E415-19C0-B099-2BEE-D7CAD75FECED}"/>
                </a:ext>
              </a:extLst>
            </p:cNvPr>
            <p:cNvSpPr>
              <a:spLocks noChangeShapeType="1"/>
            </p:cNvSpPr>
            <p:nvPr/>
          </p:nvSpPr>
          <p:spPr bwMode="auto">
            <a:xfrm flipV="1">
              <a:off x="6388735" y="3036571"/>
              <a:ext cx="30162" cy="7938"/>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 name="Line 26">
              <a:extLst>
                <a:ext uri="{FF2B5EF4-FFF2-40B4-BE49-F238E27FC236}">
                  <a16:creationId xmlns:a16="http://schemas.microsoft.com/office/drawing/2014/main" id="{210C5182-29EE-1BCA-8D2A-C4A637651D8C}"/>
                </a:ext>
              </a:extLst>
            </p:cNvPr>
            <p:cNvSpPr>
              <a:spLocks noChangeShapeType="1"/>
            </p:cNvSpPr>
            <p:nvPr/>
          </p:nvSpPr>
          <p:spPr bwMode="auto">
            <a:xfrm flipV="1">
              <a:off x="6418898" y="3027046"/>
              <a:ext cx="30162" cy="9525"/>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 name="Line 27">
              <a:extLst>
                <a:ext uri="{FF2B5EF4-FFF2-40B4-BE49-F238E27FC236}">
                  <a16:creationId xmlns:a16="http://schemas.microsoft.com/office/drawing/2014/main" id="{958F117B-1EFE-3212-D1DF-FA19DCFDB139}"/>
                </a:ext>
              </a:extLst>
            </p:cNvPr>
            <p:cNvSpPr>
              <a:spLocks noChangeShapeType="1"/>
            </p:cNvSpPr>
            <p:nvPr/>
          </p:nvSpPr>
          <p:spPr bwMode="auto">
            <a:xfrm flipV="1">
              <a:off x="6449060" y="3020696"/>
              <a:ext cx="28575" cy="6350"/>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 name="Line 28">
              <a:extLst>
                <a:ext uri="{FF2B5EF4-FFF2-40B4-BE49-F238E27FC236}">
                  <a16:creationId xmlns:a16="http://schemas.microsoft.com/office/drawing/2014/main" id="{7F817064-9C3E-00C0-76E2-457B8776390D}"/>
                </a:ext>
              </a:extLst>
            </p:cNvPr>
            <p:cNvSpPr>
              <a:spLocks noChangeShapeType="1"/>
            </p:cNvSpPr>
            <p:nvPr/>
          </p:nvSpPr>
          <p:spPr bwMode="auto">
            <a:xfrm>
              <a:off x="6477635" y="3020696"/>
              <a:ext cx="30162" cy="1588"/>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 name="Line 29">
              <a:extLst>
                <a:ext uri="{FF2B5EF4-FFF2-40B4-BE49-F238E27FC236}">
                  <a16:creationId xmlns:a16="http://schemas.microsoft.com/office/drawing/2014/main" id="{550972BC-4278-6A94-9558-7A160A1119C0}"/>
                </a:ext>
              </a:extLst>
            </p:cNvPr>
            <p:cNvSpPr>
              <a:spLocks noChangeShapeType="1"/>
            </p:cNvSpPr>
            <p:nvPr/>
          </p:nvSpPr>
          <p:spPr bwMode="auto">
            <a:xfrm>
              <a:off x="6507798" y="3020696"/>
              <a:ext cx="30162" cy="9525"/>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 name="Line 30">
              <a:extLst>
                <a:ext uri="{FF2B5EF4-FFF2-40B4-BE49-F238E27FC236}">
                  <a16:creationId xmlns:a16="http://schemas.microsoft.com/office/drawing/2014/main" id="{C4F47417-87CD-0B36-376C-1F2C01332B2D}"/>
                </a:ext>
              </a:extLst>
            </p:cNvPr>
            <p:cNvSpPr>
              <a:spLocks noChangeShapeType="1"/>
            </p:cNvSpPr>
            <p:nvPr/>
          </p:nvSpPr>
          <p:spPr bwMode="auto">
            <a:xfrm>
              <a:off x="6537960" y="3030221"/>
              <a:ext cx="30162" cy="19050"/>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6" name="Line 31">
              <a:extLst>
                <a:ext uri="{FF2B5EF4-FFF2-40B4-BE49-F238E27FC236}">
                  <a16:creationId xmlns:a16="http://schemas.microsoft.com/office/drawing/2014/main" id="{8B5808B3-0A3D-33BE-1BC7-C8449A3D8A12}"/>
                </a:ext>
              </a:extLst>
            </p:cNvPr>
            <p:cNvSpPr>
              <a:spLocks noChangeShapeType="1"/>
            </p:cNvSpPr>
            <p:nvPr/>
          </p:nvSpPr>
          <p:spPr bwMode="auto">
            <a:xfrm>
              <a:off x="6568123" y="3049271"/>
              <a:ext cx="30162" cy="28575"/>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7" name="Line 32">
              <a:extLst>
                <a:ext uri="{FF2B5EF4-FFF2-40B4-BE49-F238E27FC236}">
                  <a16:creationId xmlns:a16="http://schemas.microsoft.com/office/drawing/2014/main" id="{10857FD5-4235-0434-ABA8-3456B258A6EB}"/>
                </a:ext>
              </a:extLst>
            </p:cNvPr>
            <p:cNvSpPr>
              <a:spLocks noChangeShapeType="1"/>
            </p:cNvSpPr>
            <p:nvPr/>
          </p:nvSpPr>
          <p:spPr bwMode="auto">
            <a:xfrm>
              <a:off x="6598285" y="3077846"/>
              <a:ext cx="30162" cy="34925"/>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8" name="Line 33">
              <a:extLst>
                <a:ext uri="{FF2B5EF4-FFF2-40B4-BE49-F238E27FC236}">
                  <a16:creationId xmlns:a16="http://schemas.microsoft.com/office/drawing/2014/main" id="{CE35C270-5861-4676-2CE6-9F8E4AE5E8A7}"/>
                </a:ext>
              </a:extLst>
            </p:cNvPr>
            <p:cNvSpPr>
              <a:spLocks noChangeShapeType="1"/>
            </p:cNvSpPr>
            <p:nvPr/>
          </p:nvSpPr>
          <p:spPr bwMode="auto">
            <a:xfrm>
              <a:off x="6628448" y="3112771"/>
              <a:ext cx="28575" cy="36513"/>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9" name="Line 34">
              <a:extLst>
                <a:ext uri="{FF2B5EF4-FFF2-40B4-BE49-F238E27FC236}">
                  <a16:creationId xmlns:a16="http://schemas.microsoft.com/office/drawing/2014/main" id="{E926EC30-F4C9-21A9-02BC-09BD07C52D19}"/>
                </a:ext>
              </a:extLst>
            </p:cNvPr>
            <p:cNvSpPr>
              <a:spLocks noChangeShapeType="1"/>
            </p:cNvSpPr>
            <p:nvPr/>
          </p:nvSpPr>
          <p:spPr bwMode="auto">
            <a:xfrm>
              <a:off x="6657023" y="3149283"/>
              <a:ext cx="30162" cy="28575"/>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0" name="Line 35">
              <a:extLst>
                <a:ext uri="{FF2B5EF4-FFF2-40B4-BE49-F238E27FC236}">
                  <a16:creationId xmlns:a16="http://schemas.microsoft.com/office/drawing/2014/main" id="{693A7F4F-2840-CDCD-53CD-66F380B2D2E6}"/>
                </a:ext>
              </a:extLst>
            </p:cNvPr>
            <p:cNvSpPr>
              <a:spLocks noChangeShapeType="1"/>
            </p:cNvSpPr>
            <p:nvPr/>
          </p:nvSpPr>
          <p:spPr bwMode="auto">
            <a:xfrm>
              <a:off x="6687185" y="3177858"/>
              <a:ext cx="30162" cy="12700"/>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Line 36">
              <a:extLst>
                <a:ext uri="{FF2B5EF4-FFF2-40B4-BE49-F238E27FC236}">
                  <a16:creationId xmlns:a16="http://schemas.microsoft.com/office/drawing/2014/main" id="{828B3086-6C91-384C-7E0D-8F8647EA1E40}"/>
                </a:ext>
              </a:extLst>
            </p:cNvPr>
            <p:cNvSpPr>
              <a:spLocks noChangeShapeType="1"/>
            </p:cNvSpPr>
            <p:nvPr/>
          </p:nvSpPr>
          <p:spPr bwMode="auto">
            <a:xfrm flipV="1">
              <a:off x="6717348" y="3177858"/>
              <a:ext cx="30162" cy="12700"/>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2" name="Line 37">
              <a:extLst>
                <a:ext uri="{FF2B5EF4-FFF2-40B4-BE49-F238E27FC236}">
                  <a16:creationId xmlns:a16="http://schemas.microsoft.com/office/drawing/2014/main" id="{2C7A8A91-DC2B-311E-07EE-66F9D61323CA}"/>
                </a:ext>
              </a:extLst>
            </p:cNvPr>
            <p:cNvSpPr>
              <a:spLocks noChangeShapeType="1"/>
            </p:cNvSpPr>
            <p:nvPr/>
          </p:nvSpPr>
          <p:spPr bwMode="auto">
            <a:xfrm flipV="1">
              <a:off x="6747510" y="3134996"/>
              <a:ext cx="30162" cy="42863"/>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3" name="Line 38">
              <a:extLst>
                <a:ext uri="{FF2B5EF4-FFF2-40B4-BE49-F238E27FC236}">
                  <a16:creationId xmlns:a16="http://schemas.microsoft.com/office/drawing/2014/main" id="{DB4046AC-33E4-6536-E457-A5FFA2A78B25}"/>
                </a:ext>
              </a:extLst>
            </p:cNvPr>
            <p:cNvSpPr>
              <a:spLocks noChangeShapeType="1"/>
            </p:cNvSpPr>
            <p:nvPr/>
          </p:nvSpPr>
          <p:spPr bwMode="auto">
            <a:xfrm flipV="1">
              <a:off x="6777673" y="3061971"/>
              <a:ext cx="28575" cy="73025"/>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4" name="Line 39">
              <a:extLst>
                <a:ext uri="{FF2B5EF4-FFF2-40B4-BE49-F238E27FC236}">
                  <a16:creationId xmlns:a16="http://schemas.microsoft.com/office/drawing/2014/main" id="{F9EE3514-5746-9ABB-4A3A-4D8CFA4DC5AB}"/>
                </a:ext>
              </a:extLst>
            </p:cNvPr>
            <p:cNvSpPr>
              <a:spLocks noChangeShapeType="1"/>
            </p:cNvSpPr>
            <p:nvPr/>
          </p:nvSpPr>
          <p:spPr bwMode="auto">
            <a:xfrm flipV="1">
              <a:off x="6806248" y="2965133"/>
              <a:ext cx="30162" cy="96838"/>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5" name="Line 40">
              <a:extLst>
                <a:ext uri="{FF2B5EF4-FFF2-40B4-BE49-F238E27FC236}">
                  <a16:creationId xmlns:a16="http://schemas.microsoft.com/office/drawing/2014/main" id="{866F476A-4456-B2B4-D7EB-7A413E9C8F26}"/>
                </a:ext>
              </a:extLst>
            </p:cNvPr>
            <p:cNvSpPr>
              <a:spLocks noChangeShapeType="1"/>
            </p:cNvSpPr>
            <p:nvPr/>
          </p:nvSpPr>
          <p:spPr bwMode="auto">
            <a:xfrm flipV="1">
              <a:off x="6836410" y="2863533"/>
              <a:ext cx="30162" cy="101600"/>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6" name="Line 41">
              <a:extLst>
                <a:ext uri="{FF2B5EF4-FFF2-40B4-BE49-F238E27FC236}">
                  <a16:creationId xmlns:a16="http://schemas.microsoft.com/office/drawing/2014/main" id="{8ACF8FEB-88BF-425A-DDEA-898B1CA8CC8E}"/>
                </a:ext>
              </a:extLst>
            </p:cNvPr>
            <p:cNvSpPr>
              <a:spLocks noChangeShapeType="1"/>
            </p:cNvSpPr>
            <p:nvPr/>
          </p:nvSpPr>
          <p:spPr bwMode="auto">
            <a:xfrm flipV="1">
              <a:off x="6866573" y="2773046"/>
              <a:ext cx="30162" cy="90488"/>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7" name="Line 42">
              <a:extLst>
                <a:ext uri="{FF2B5EF4-FFF2-40B4-BE49-F238E27FC236}">
                  <a16:creationId xmlns:a16="http://schemas.microsoft.com/office/drawing/2014/main" id="{49D678F0-8846-53E4-9C68-F261E6105EE6}"/>
                </a:ext>
              </a:extLst>
            </p:cNvPr>
            <p:cNvSpPr>
              <a:spLocks noChangeShapeType="1"/>
            </p:cNvSpPr>
            <p:nvPr/>
          </p:nvSpPr>
          <p:spPr bwMode="auto">
            <a:xfrm flipV="1">
              <a:off x="6896735" y="2717483"/>
              <a:ext cx="30162" cy="55563"/>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8" name="Line 43">
              <a:extLst>
                <a:ext uri="{FF2B5EF4-FFF2-40B4-BE49-F238E27FC236}">
                  <a16:creationId xmlns:a16="http://schemas.microsoft.com/office/drawing/2014/main" id="{88FF9DDD-3AE1-1900-277F-57ECC7E2A286}"/>
                </a:ext>
              </a:extLst>
            </p:cNvPr>
            <p:cNvSpPr>
              <a:spLocks noChangeShapeType="1"/>
            </p:cNvSpPr>
            <p:nvPr/>
          </p:nvSpPr>
          <p:spPr bwMode="auto">
            <a:xfrm flipV="1">
              <a:off x="6926898" y="2714308"/>
              <a:ext cx="30162" cy="3175"/>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9" name="Line 44">
              <a:extLst>
                <a:ext uri="{FF2B5EF4-FFF2-40B4-BE49-F238E27FC236}">
                  <a16:creationId xmlns:a16="http://schemas.microsoft.com/office/drawing/2014/main" id="{8C1A3363-862B-4901-96C8-7ADD46771EEA}"/>
                </a:ext>
              </a:extLst>
            </p:cNvPr>
            <p:cNvSpPr>
              <a:spLocks noChangeShapeType="1"/>
            </p:cNvSpPr>
            <p:nvPr/>
          </p:nvSpPr>
          <p:spPr bwMode="auto">
            <a:xfrm>
              <a:off x="6957060" y="2714308"/>
              <a:ext cx="30162" cy="65088"/>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0" name="Line 45">
              <a:extLst>
                <a:ext uri="{FF2B5EF4-FFF2-40B4-BE49-F238E27FC236}">
                  <a16:creationId xmlns:a16="http://schemas.microsoft.com/office/drawing/2014/main" id="{0E0ED221-9F60-D41E-C3C6-DDB93AC1C989}"/>
                </a:ext>
              </a:extLst>
            </p:cNvPr>
            <p:cNvSpPr>
              <a:spLocks noChangeShapeType="1"/>
            </p:cNvSpPr>
            <p:nvPr/>
          </p:nvSpPr>
          <p:spPr bwMode="auto">
            <a:xfrm>
              <a:off x="6987223" y="2779396"/>
              <a:ext cx="30162" cy="128588"/>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1" name="Line 46">
              <a:extLst>
                <a:ext uri="{FF2B5EF4-FFF2-40B4-BE49-F238E27FC236}">
                  <a16:creationId xmlns:a16="http://schemas.microsoft.com/office/drawing/2014/main" id="{B8C6F335-5B2E-3280-3A07-0CD0FE53859E}"/>
                </a:ext>
              </a:extLst>
            </p:cNvPr>
            <p:cNvSpPr>
              <a:spLocks noChangeShapeType="1"/>
            </p:cNvSpPr>
            <p:nvPr/>
          </p:nvSpPr>
          <p:spPr bwMode="auto">
            <a:xfrm>
              <a:off x="7017385" y="2907983"/>
              <a:ext cx="28575" cy="179388"/>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2" name="Line 47">
              <a:extLst>
                <a:ext uri="{FF2B5EF4-FFF2-40B4-BE49-F238E27FC236}">
                  <a16:creationId xmlns:a16="http://schemas.microsoft.com/office/drawing/2014/main" id="{6DAAE5FC-4690-81D9-CA4C-45EA30E2D54B}"/>
                </a:ext>
              </a:extLst>
            </p:cNvPr>
            <p:cNvSpPr>
              <a:spLocks noChangeShapeType="1"/>
            </p:cNvSpPr>
            <p:nvPr/>
          </p:nvSpPr>
          <p:spPr bwMode="auto">
            <a:xfrm>
              <a:off x="7045960" y="3087371"/>
              <a:ext cx="30162" cy="203200"/>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3" name="Line 48">
              <a:extLst>
                <a:ext uri="{FF2B5EF4-FFF2-40B4-BE49-F238E27FC236}">
                  <a16:creationId xmlns:a16="http://schemas.microsoft.com/office/drawing/2014/main" id="{87F306D1-1DFB-4D4F-3D36-E2D846DDE5EA}"/>
                </a:ext>
              </a:extLst>
            </p:cNvPr>
            <p:cNvSpPr>
              <a:spLocks noChangeShapeType="1"/>
            </p:cNvSpPr>
            <p:nvPr/>
          </p:nvSpPr>
          <p:spPr bwMode="auto">
            <a:xfrm>
              <a:off x="7076123" y="3290571"/>
              <a:ext cx="30162" cy="190500"/>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4" name="Line 49">
              <a:extLst>
                <a:ext uri="{FF2B5EF4-FFF2-40B4-BE49-F238E27FC236}">
                  <a16:creationId xmlns:a16="http://schemas.microsoft.com/office/drawing/2014/main" id="{EE52F6F3-D149-3C79-3373-733908730436}"/>
                </a:ext>
              </a:extLst>
            </p:cNvPr>
            <p:cNvSpPr>
              <a:spLocks noChangeShapeType="1"/>
            </p:cNvSpPr>
            <p:nvPr/>
          </p:nvSpPr>
          <p:spPr bwMode="auto">
            <a:xfrm>
              <a:off x="7106285" y="3481071"/>
              <a:ext cx="30162" cy="138113"/>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5" name="Line 50">
              <a:extLst>
                <a:ext uri="{FF2B5EF4-FFF2-40B4-BE49-F238E27FC236}">
                  <a16:creationId xmlns:a16="http://schemas.microsoft.com/office/drawing/2014/main" id="{31FBED1D-D953-B003-3E20-BF9A490C95A5}"/>
                </a:ext>
              </a:extLst>
            </p:cNvPr>
            <p:cNvSpPr>
              <a:spLocks noChangeShapeType="1"/>
            </p:cNvSpPr>
            <p:nvPr/>
          </p:nvSpPr>
          <p:spPr bwMode="auto">
            <a:xfrm>
              <a:off x="7136448" y="3619183"/>
              <a:ext cx="30162" cy="52388"/>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6" name="Line 51">
              <a:extLst>
                <a:ext uri="{FF2B5EF4-FFF2-40B4-BE49-F238E27FC236}">
                  <a16:creationId xmlns:a16="http://schemas.microsoft.com/office/drawing/2014/main" id="{606D1932-B54E-E25A-1290-93D9C54FAAF6}"/>
                </a:ext>
              </a:extLst>
            </p:cNvPr>
            <p:cNvSpPr>
              <a:spLocks noChangeShapeType="1"/>
            </p:cNvSpPr>
            <p:nvPr/>
          </p:nvSpPr>
          <p:spPr bwMode="auto">
            <a:xfrm flipV="1">
              <a:off x="7166610" y="3619183"/>
              <a:ext cx="28575" cy="52388"/>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7" name="Line 52">
              <a:extLst>
                <a:ext uri="{FF2B5EF4-FFF2-40B4-BE49-F238E27FC236}">
                  <a16:creationId xmlns:a16="http://schemas.microsoft.com/office/drawing/2014/main" id="{AD50F2EF-0FC6-E3C0-B6D1-4BDED128B524}"/>
                </a:ext>
              </a:extLst>
            </p:cNvPr>
            <p:cNvSpPr>
              <a:spLocks noChangeShapeType="1"/>
            </p:cNvSpPr>
            <p:nvPr/>
          </p:nvSpPr>
          <p:spPr bwMode="auto">
            <a:xfrm flipV="1">
              <a:off x="7195185" y="3465196"/>
              <a:ext cx="30162" cy="153988"/>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8" name="Line 53">
              <a:extLst>
                <a:ext uri="{FF2B5EF4-FFF2-40B4-BE49-F238E27FC236}">
                  <a16:creationId xmlns:a16="http://schemas.microsoft.com/office/drawing/2014/main" id="{17DA9045-3D7B-9BC8-5D6E-87DB73E8E996}"/>
                </a:ext>
              </a:extLst>
            </p:cNvPr>
            <p:cNvSpPr>
              <a:spLocks noChangeShapeType="1"/>
            </p:cNvSpPr>
            <p:nvPr/>
          </p:nvSpPr>
          <p:spPr bwMode="auto">
            <a:xfrm flipV="1">
              <a:off x="7225348" y="3227071"/>
              <a:ext cx="30162" cy="238125"/>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9" name="Line 54">
              <a:extLst>
                <a:ext uri="{FF2B5EF4-FFF2-40B4-BE49-F238E27FC236}">
                  <a16:creationId xmlns:a16="http://schemas.microsoft.com/office/drawing/2014/main" id="{4571CC15-C372-5121-1824-39642F66443C}"/>
                </a:ext>
              </a:extLst>
            </p:cNvPr>
            <p:cNvSpPr>
              <a:spLocks noChangeShapeType="1"/>
            </p:cNvSpPr>
            <p:nvPr/>
          </p:nvSpPr>
          <p:spPr bwMode="auto">
            <a:xfrm flipV="1">
              <a:off x="7255510" y="2944496"/>
              <a:ext cx="30162" cy="282575"/>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0" name="Line 55">
              <a:extLst>
                <a:ext uri="{FF2B5EF4-FFF2-40B4-BE49-F238E27FC236}">
                  <a16:creationId xmlns:a16="http://schemas.microsoft.com/office/drawing/2014/main" id="{70918B1B-5832-8F00-8D3C-82393B3A3925}"/>
                </a:ext>
              </a:extLst>
            </p:cNvPr>
            <p:cNvSpPr>
              <a:spLocks noChangeShapeType="1"/>
            </p:cNvSpPr>
            <p:nvPr/>
          </p:nvSpPr>
          <p:spPr bwMode="auto">
            <a:xfrm flipV="1">
              <a:off x="7285673" y="2668271"/>
              <a:ext cx="30162" cy="276225"/>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1" name="Line 56">
              <a:extLst>
                <a:ext uri="{FF2B5EF4-FFF2-40B4-BE49-F238E27FC236}">
                  <a16:creationId xmlns:a16="http://schemas.microsoft.com/office/drawing/2014/main" id="{0AA4D901-5E0B-4EC1-B335-EAA32F9AB480}"/>
                </a:ext>
              </a:extLst>
            </p:cNvPr>
            <p:cNvSpPr>
              <a:spLocks noChangeShapeType="1"/>
            </p:cNvSpPr>
            <p:nvPr/>
          </p:nvSpPr>
          <p:spPr bwMode="auto">
            <a:xfrm flipV="1">
              <a:off x="7315835" y="2449196"/>
              <a:ext cx="30162" cy="219075"/>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2" name="Line 57">
              <a:extLst>
                <a:ext uri="{FF2B5EF4-FFF2-40B4-BE49-F238E27FC236}">
                  <a16:creationId xmlns:a16="http://schemas.microsoft.com/office/drawing/2014/main" id="{46AF17B8-DF95-CC42-CB68-52751F862326}"/>
                </a:ext>
              </a:extLst>
            </p:cNvPr>
            <p:cNvSpPr>
              <a:spLocks noChangeShapeType="1"/>
            </p:cNvSpPr>
            <p:nvPr/>
          </p:nvSpPr>
          <p:spPr bwMode="auto">
            <a:xfrm flipV="1">
              <a:off x="7345998" y="2328546"/>
              <a:ext cx="28575" cy="120650"/>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3" name="Line 58">
              <a:extLst>
                <a:ext uri="{FF2B5EF4-FFF2-40B4-BE49-F238E27FC236}">
                  <a16:creationId xmlns:a16="http://schemas.microsoft.com/office/drawing/2014/main" id="{988A0135-E203-33C1-27D3-39BE0CBB6B3B}"/>
                </a:ext>
              </a:extLst>
            </p:cNvPr>
            <p:cNvSpPr>
              <a:spLocks noChangeShapeType="1"/>
            </p:cNvSpPr>
            <p:nvPr/>
          </p:nvSpPr>
          <p:spPr bwMode="auto">
            <a:xfrm>
              <a:off x="7374573" y="2328546"/>
              <a:ext cx="30162" cy="1588"/>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4" name="Line 59">
              <a:extLst>
                <a:ext uri="{FF2B5EF4-FFF2-40B4-BE49-F238E27FC236}">
                  <a16:creationId xmlns:a16="http://schemas.microsoft.com/office/drawing/2014/main" id="{99106629-2ED3-DCD1-7520-A89982384EFB}"/>
                </a:ext>
              </a:extLst>
            </p:cNvPr>
            <p:cNvSpPr>
              <a:spLocks noChangeShapeType="1"/>
            </p:cNvSpPr>
            <p:nvPr/>
          </p:nvSpPr>
          <p:spPr bwMode="auto">
            <a:xfrm>
              <a:off x="7404735" y="2328546"/>
              <a:ext cx="30162" cy="120650"/>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5" name="Line 60">
              <a:extLst>
                <a:ext uri="{FF2B5EF4-FFF2-40B4-BE49-F238E27FC236}">
                  <a16:creationId xmlns:a16="http://schemas.microsoft.com/office/drawing/2014/main" id="{6F7DBF70-DFE1-F175-4E0D-36132370468D}"/>
                </a:ext>
              </a:extLst>
            </p:cNvPr>
            <p:cNvSpPr>
              <a:spLocks noChangeShapeType="1"/>
            </p:cNvSpPr>
            <p:nvPr/>
          </p:nvSpPr>
          <p:spPr bwMode="auto">
            <a:xfrm>
              <a:off x="7434898" y="2449196"/>
              <a:ext cx="30162" cy="219075"/>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6" name="Line 61">
              <a:extLst>
                <a:ext uri="{FF2B5EF4-FFF2-40B4-BE49-F238E27FC236}">
                  <a16:creationId xmlns:a16="http://schemas.microsoft.com/office/drawing/2014/main" id="{01AAAD1D-EB98-82D8-C1E4-D8CA2879B5B8}"/>
                </a:ext>
              </a:extLst>
            </p:cNvPr>
            <p:cNvSpPr>
              <a:spLocks noChangeShapeType="1"/>
            </p:cNvSpPr>
            <p:nvPr/>
          </p:nvSpPr>
          <p:spPr bwMode="auto">
            <a:xfrm>
              <a:off x="7465060" y="2668271"/>
              <a:ext cx="30162" cy="276225"/>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7" name="Line 62">
              <a:extLst>
                <a:ext uri="{FF2B5EF4-FFF2-40B4-BE49-F238E27FC236}">
                  <a16:creationId xmlns:a16="http://schemas.microsoft.com/office/drawing/2014/main" id="{BDF4970C-6A07-B953-5606-22F882A614B5}"/>
                </a:ext>
              </a:extLst>
            </p:cNvPr>
            <p:cNvSpPr>
              <a:spLocks noChangeShapeType="1"/>
            </p:cNvSpPr>
            <p:nvPr/>
          </p:nvSpPr>
          <p:spPr bwMode="auto">
            <a:xfrm>
              <a:off x="7495223" y="2944496"/>
              <a:ext cx="28575" cy="282575"/>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8" name="Line 63">
              <a:extLst>
                <a:ext uri="{FF2B5EF4-FFF2-40B4-BE49-F238E27FC236}">
                  <a16:creationId xmlns:a16="http://schemas.microsoft.com/office/drawing/2014/main" id="{79E4F179-19B1-E3A0-9105-9768F0A1E628}"/>
                </a:ext>
              </a:extLst>
            </p:cNvPr>
            <p:cNvSpPr>
              <a:spLocks noChangeShapeType="1"/>
            </p:cNvSpPr>
            <p:nvPr/>
          </p:nvSpPr>
          <p:spPr bwMode="auto">
            <a:xfrm>
              <a:off x="7523798" y="3227071"/>
              <a:ext cx="30162" cy="238125"/>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 name="Line 64">
              <a:extLst>
                <a:ext uri="{FF2B5EF4-FFF2-40B4-BE49-F238E27FC236}">
                  <a16:creationId xmlns:a16="http://schemas.microsoft.com/office/drawing/2014/main" id="{68390FA0-E7FD-F2F3-5DA0-9DAF1F03F939}"/>
                </a:ext>
              </a:extLst>
            </p:cNvPr>
            <p:cNvSpPr>
              <a:spLocks noChangeShapeType="1"/>
            </p:cNvSpPr>
            <p:nvPr/>
          </p:nvSpPr>
          <p:spPr bwMode="auto">
            <a:xfrm>
              <a:off x="7553960" y="3465196"/>
              <a:ext cx="30162" cy="153988"/>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0" name="Line 65">
              <a:extLst>
                <a:ext uri="{FF2B5EF4-FFF2-40B4-BE49-F238E27FC236}">
                  <a16:creationId xmlns:a16="http://schemas.microsoft.com/office/drawing/2014/main" id="{C7A166BD-BDCE-24BD-45F2-1D26A3A4D225}"/>
                </a:ext>
              </a:extLst>
            </p:cNvPr>
            <p:cNvSpPr>
              <a:spLocks noChangeShapeType="1"/>
            </p:cNvSpPr>
            <p:nvPr/>
          </p:nvSpPr>
          <p:spPr bwMode="auto">
            <a:xfrm>
              <a:off x="7584123" y="3619183"/>
              <a:ext cx="30162" cy="52388"/>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1" name="Line 66">
              <a:extLst>
                <a:ext uri="{FF2B5EF4-FFF2-40B4-BE49-F238E27FC236}">
                  <a16:creationId xmlns:a16="http://schemas.microsoft.com/office/drawing/2014/main" id="{788D970E-30A6-3CAA-84D5-8D35852A7FA4}"/>
                </a:ext>
              </a:extLst>
            </p:cNvPr>
            <p:cNvSpPr>
              <a:spLocks noChangeShapeType="1"/>
            </p:cNvSpPr>
            <p:nvPr/>
          </p:nvSpPr>
          <p:spPr bwMode="auto">
            <a:xfrm flipV="1">
              <a:off x="7614285" y="3619183"/>
              <a:ext cx="30162" cy="52388"/>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2" name="Line 67">
              <a:extLst>
                <a:ext uri="{FF2B5EF4-FFF2-40B4-BE49-F238E27FC236}">
                  <a16:creationId xmlns:a16="http://schemas.microsoft.com/office/drawing/2014/main" id="{0FA29367-DA91-17A4-3257-8202DA1AAFBD}"/>
                </a:ext>
              </a:extLst>
            </p:cNvPr>
            <p:cNvSpPr>
              <a:spLocks noChangeShapeType="1"/>
            </p:cNvSpPr>
            <p:nvPr/>
          </p:nvSpPr>
          <p:spPr bwMode="auto">
            <a:xfrm flipV="1">
              <a:off x="7644448" y="3481071"/>
              <a:ext cx="30162" cy="138113"/>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3" name="Line 68">
              <a:extLst>
                <a:ext uri="{FF2B5EF4-FFF2-40B4-BE49-F238E27FC236}">
                  <a16:creationId xmlns:a16="http://schemas.microsoft.com/office/drawing/2014/main" id="{E14EA621-E783-A9F2-BDE5-886FCE46DAC5}"/>
                </a:ext>
              </a:extLst>
            </p:cNvPr>
            <p:cNvSpPr>
              <a:spLocks noChangeShapeType="1"/>
            </p:cNvSpPr>
            <p:nvPr/>
          </p:nvSpPr>
          <p:spPr bwMode="auto">
            <a:xfrm flipV="1">
              <a:off x="7674610" y="3290571"/>
              <a:ext cx="30162" cy="190500"/>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24" name="Line 69">
              <a:extLst>
                <a:ext uri="{FF2B5EF4-FFF2-40B4-BE49-F238E27FC236}">
                  <a16:creationId xmlns:a16="http://schemas.microsoft.com/office/drawing/2014/main" id="{6D549061-7735-7C80-5374-836EF3DA5479}"/>
                </a:ext>
              </a:extLst>
            </p:cNvPr>
            <p:cNvSpPr>
              <a:spLocks noChangeShapeType="1"/>
            </p:cNvSpPr>
            <p:nvPr/>
          </p:nvSpPr>
          <p:spPr bwMode="auto">
            <a:xfrm flipV="1">
              <a:off x="7704773" y="3087371"/>
              <a:ext cx="30162" cy="203200"/>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25" name="Line 70">
              <a:extLst>
                <a:ext uri="{FF2B5EF4-FFF2-40B4-BE49-F238E27FC236}">
                  <a16:creationId xmlns:a16="http://schemas.microsoft.com/office/drawing/2014/main" id="{F9C507EB-CD04-E636-2CE7-1CA77FAD4515}"/>
                </a:ext>
              </a:extLst>
            </p:cNvPr>
            <p:cNvSpPr>
              <a:spLocks noChangeShapeType="1"/>
            </p:cNvSpPr>
            <p:nvPr/>
          </p:nvSpPr>
          <p:spPr bwMode="auto">
            <a:xfrm flipV="1">
              <a:off x="7734935" y="2907983"/>
              <a:ext cx="28575" cy="179388"/>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28" name="Line 71">
              <a:extLst>
                <a:ext uri="{FF2B5EF4-FFF2-40B4-BE49-F238E27FC236}">
                  <a16:creationId xmlns:a16="http://schemas.microsoft.com/office/drawing/2014/main" id="{96CACF6B-3171-0D50-3D00-9ECC1EA13C50}"/>
                </a:ext>
              </a:extLst>
            </p:cNvPr>
            <p:cNvSpPr>
              <a:spLocks noChangeShapeType="1"/>
            </p:cNvSpPr>
            <p:nvPr/>
          </p:nvSpPr>
          <p:spPr bwMode="auto">
            <a:xfrm flipV="1">
              <a:off x="7763510" y="2779396"/>
              <a:ext cx="30162" cy="128588"/>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29" name="Line 72">
              <a:extLst>
                <a:ext uri="{FF2B5EF4-FFF2-40B4-BE49-F238E27FC236}">
                  <a16:creationId xmlns:a16="http://schemas.microsoft.com/office/drawing/2014/main" id="{C3026A1E-A82A-70A6-3CB3-8305EA7F0E00}"/>
                </a:ext>
              </a:extLst>
            </p:cNvPr>
            <p:cNvSpPr>
              <a:spLocks noChangeShapeType="1"/>
            </p:cNvSpPr>
            <p:nvPr/>
          </p:nvSpPr>
          <p:spPr bwMode="auto">
            <a:xfrm flipV="1">
              <a:off x="7793673" y="2714308"/>
              <a:ext cx="30162" cy="65088"/>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30" name="Line 73">
              <a:extLst>
                <a:ext uri="{FF2B5EF4-FFF2-40B4-BE49-F238E27FC236}">
                  <a16:creationId xmlns:a16="http://schemas.microsoft.com/office/drawing/2014/main" id="{7CA97EDB-9D62-22F9-8B95-39EB51858C77}"/>
                </a:ext>
              </a:extLst>
            </p:cNvPr>
            <p:cNvSpPr>
              <a:spLocks noChangeShapeType="1"/>
            </p:cNvSpPr>
            <p:nvPr/>
          </p:nvSpPr>
          <p:spPr bwMode="auto">
            <a:xfrm>
              <a:off x="7823835" y="2714308"/>
              <a:ext cx="30162" cy="3175"/>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31" name="Line 74">
              <a:extLst>
                <a:ext uri="{FF2B5EF4-FFF2-40B4-BE49-F238E27FC236}">
                  <a16:creationId xmlns:a16="http://schemas.microsoft.com/office/drawing/2014/main" id="{592625DF-9790-27AC-7FF5-99E48EF64152}"/>
                </a:ext>
              </a:extLst>
            </p:cNvPr>
            <p:cNvSpPr>
              <a:spLocks noChangeShapeType="1"/>
            </p:cNvSpPr>
            <p:nvPr/>
          </p:nvSpPr>
          <p:spPr bwMode="auto">
            <a:xfrm>
              <a:off x="7853998" y="2717483"/>
              <a:ext cx="30162" cy="55563"/>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32" name="Line 75">
              <a:extLst>
                <a:ext uri="{FF2B5EF4-FFF2-40B4-BE49-F238E27FC236}">
                  <a16:creationId xmlns:a16="http://schemas.microsoft.com/office/drawing/2014/main" id="{CD7A34B9-8C46-330C-B5A3-4A5B99B83202}"/>
                </a:ext>
              </a:extLst>
            </p:cNvPr>
            <p:cNvSpPr>
              <a:spLocks noChangeShapeType="1"/>
            </p:cNvSpPr>
            <p:nvPr/>
          </p:nvSpPr>
          <p:spPr bwMode="auto">
            <a:xfrm>
              <a:off x="7884160" y="2773046"/>
              <a:ext cx="28575" cy="90488"/>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33" name="Line 76">
              <a:extLst>
                <a:ext uri="{FF2B5EF4-FFF2-40B4-BE49-F238E27FC236}">
                  <a16:creationId xmlns:a16="http://schemas.microsoft.com/office/drawing/2014/main" id="{FBAA80BD-6242-CD62-EF67-C609C7B68421}"/>
                </a:ext>
              </a:extLst>
            </p:cNvPr>
            <p:cNvSpPr>
              <a:spLocks noChangeShapeType="1"/>
            </p:cNvSpPr>
            <p:nvPr/>
          </p:nvSpPr>
          <p:spPr bwMode="auto">
            <a:xfrm>
              <a:off x="7912735" y="2863533"/>
              <a:ext cx="30162" cy="101600"/>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34" name="Line 77">
              <a:extLst>
                <a:ext uri="{FF2B5EF4-FFF2-40B4-BE49-F238E27FC236}">
                  <a16:creationId xmlns:a16="http://schemas.microsoft.com/office/drawing/2014/main" id="{4CB3620E-B098-F8CC-A1AC-E977868E0961}"/>
                </a:ext>
              </a:extLst>
            </p:cNvPr>
            <p:cNvSpPr>
              <a:spLocks noChangeShapeType="1"/>
            </p:cNvSpPr>
            <p:nvPr/>
          </p:nvSpPr>
          <p:spPr bwMode="auto">
            <a:xfrm>
              <a:off x="7942898" y="2965133"/>
              <a:ext cx="30162" cy="96838"/>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35" name="Line 78">
              <a:extLst>
                <a:ext uri="{FF2B5EF4-FFF2-40B4-BE49-F238E27FC236}">
                  <a16:creationId xmlns:a16="http://schemas.microsoft.com/office/drawing/2014/main" id="{DAF6C96D-5610-744A-E97C-93DD06975F6C}"/>
                </a:ext>
              </a:extLst>
            </p:cNvPr>
            <p:cNvSpPr>
              <a:spLocks noChangeShapeType="1"/>
            </p:cNvSpPr>
            <p:nvPr/>
          </p:nvSpPr>
          <p:spPr bwMode="auto">
            <a:xfrm>
              <a:off x="7973060" y="3061971"/>
              <a:ext cx="30162" cy="73025"/>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36" name="Line 79">
              <a:extLst>
                <a:ext uri="{FF2B5EF4-FFF2-40B4-BE49-F238E27FC236}">
                  <a16:creationId xmlns:a16="http://schemas.microsoft.com/office/drawing/2014/main" id="{B6A402D6-2D65-DC4E-4775-AFDC6253CAF3}"/>
                </a:ext>
              </a:extLst>
            </p:cNvPr>
            <p:cNvSpPr>
              <a:spLocks noChangeShapeType="1"/>
            </p:cNvSpPr>
            <p:nvPr/>
          </p:nvSpPr>
          <p:spPr bwMode="auto">
            <a:xfrm>
              <a:off x="8003223" y="3134996"/>
              <a:ext cx="30162" cy="42863"/>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37" name="Line 80">
              <a:extLst>
                <a:ext uri="{FF2B5EF4-FFF2-40B4-BE49-F238E27FC236}">
                  <a16:creationId xmlns:a16="http://schemas.microsoft.com/office/drawing/2014/main" id="{802C5739-DFDA-2861-310F-2A2701366251}"/>
                </a:ext>
              </a:extLst>
            </p:cNvPr>
            <p:cNvSpPr>
              <a:spLocks noChangeShapeType="1"/>
            </p:cNvSpPr>
            <p:nvPr/>
          </p:nvSpPr>
          <p:spPr bwMode="auto">
            <a:xfrm>
              <a:off x="8033385" y="3177858"/>
              <a:ext cx="28575" cy="12700"/>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38" name="Line 81">
              <a:extLst>
                <a:ext uri="{FF2B5EF4-FFF2-40B4-BE49-F238E27FC236}">
                  <a16:creationId xmlns:a16="http://schemas.microsoft.com/office/drawing/2014/main" id="{35E666B0-0333-5BDB-C77C-A56433115F09}"/>
                </a:ext>
              </a:extLst>
            </p:cNvPr>
            <p:cNvSpPr>
              <a:spLocks noChangeShapeType="1"/>
            </p:cNvSpPr>
            <p:nvPr/>
          </p:nvSpPr>
          <p:spPr bwMode="auto">
            <a:xfrm flipV="1">
              <a:off x="8061960" y="3177858"/>
              <a:ext cx="30162" cy="12700"/>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39" name="Line 82">
              <a:extLst>
                <a:ext uri="{FF2B5EF4-FFF2-40B4-BE49-F238E27FC236}">
                  <a16:creationId xmlns:a16="http://schemas.microsoft.com/office/drawing/2014/main" id="{BAE1CBFC-FAB0-B21B-9C8C-166A2F7BE0EE}"/>
                </a:ext>
              </a:extLst>
            </p:cNvPr>
            <p:cNvSpPr>
              <a:spLocks noChangeShapeType="1"/>
            </p:cNvSpPr>
            <p:nvPr/>
          </p:nvSpPr>
          <p:spPr bwMode="auto">
            <a:xfrm flipV="1">
              <a:off x="8092123" y="3149283"/>
              <a:ext cx="30162" cy="28575"/>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40" name="Line 83">
              <a:extLst>
                <a:ext uri="{FF2B5EF4-FFF2-40B4-BE49-F238E27FC236}">
                  <a16:creationId xmlns:a16="http://schemas.microsoft.com/office/drawing/2014/main" id="{3CB4FE84-EE48-334E-C3DB-6206E0AEA8FB}"/>
                </a:ext>
              </a:extLst>
            </p:cNvPr>
            <p:cNvSpPr>
              <a:spLocks noChangeShapeType="1"/>
            </p:cNvSpPr>
            <p:nvPr/>
          </p:nvSpPr>
          <p:spPr bwMode="auto">
            <a:xfrm flipV="1">
              <a:off x="8122285" y="3112771"/>
              <a:ext cx="30162" cy="36513"/>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41" name="Line 84">
              <a:extLst>
                <a:ext uri="{FF2B5EF4-FFF2-40B4-BE49-F238E27FC236}">
                  <a16:creationId xmlns:a16="http://schemas.microsoft.com/office/drawing/2014/main" id="{AA571775-2F6E-CC74-6C1E-637707AB66EA}"/>
                </a:ext>
              </a:extLst>
            </p:cNvPr>
            <p:cNvSpPr>
              <a:spLocks noChangeShapeType="1"/>
            </p:cNvSpPr>
            <p:nvPr/>
          </p:nvSpPr>
          <p:spPr bwMode="auto">
            <a:xfrm flipV="1">
              <a:off x="8152448" y="3077846"/>
              <a:ext cx="30162" cy="34925"/>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42" name="Line 85">
              <a:extLst>
                <a:ext uri="{FF2B5EF4-FFF2-40B4-BE49-F238E27FC236}">
                  <a16:creationId xmlns:a16="http://schemas.microsoft.com/office/drawing/2014/main" id="{40DE6FC1-D0B1-364E-5E57-F7A9151A2D33}"/>
                </a:ext>
              </a:extLst>
            </p:cNvPr>
            <p:cNvSpPr>
              <a:spLocks noChangeShapeType="1"/>
            </p:cNvSpPr>
            <p:nvPr/>
          </p:nvSpPr>
          <p:spPr bwMode="auto">
            <a:xfrm flipV="1">
              <a:off x="8182610" y="3049271"/>
              <a:ext cx="30162" cy="28575"/>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43" name="Line 86">
              <a:extLst>
                <a:ext uri="{FF2B5EF4-FFF2-40B4-BE49-F238E27FC236}">
                  <a16:creationId xmlns:a16="http://schemas.microsoft.com/office/drawing/2014/main" id="{596C96A1-7A8F-BAA0-4FEB-16ECA1E0EA9B}"/>
                </a:ext>
              </a:extLst>
            </p:cNvPr>
            <p:cNvSpPr>
              <a:spLocks noChangeShapeType="1"/>
            </p:cNvSpPr>
            <p:nvPr/>
          </p:nvSpPr>
          <p:spPr bwMode="auto">
            <a:xfrm flipV="1">
              <a:off x="8212773" y="3030221"/>
              <a:ext cx="28575" cy="19050"/>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44" name="Line 87">
              <a:extLst>
                <a:ext uri="{FF2B5EF4-FFF2-40B4-BE49-F238E27FC236}">
                  <a16:creationId xmlns:a16="http://schemas.microsoft.com/office/drawing/2014/main" id="{9959C8F3-5F61-5C14-6865-4138BAF413CB}"/>
                </a:ext>
              </a:extLst>
            </p:cNvPr>
            <p:cNvSpPr>
              <a:spLocks noChangeShapeType="1"/>
            </p:cNvSpPr>
            <p:nvPr/>
          </p:nvSpPr>
          <p:spPr bwMode="auto">
            <a:xfrm flipV="1">
              <a:off x="8241348" y="3020696"/>
              <a:ext cx="30162" cy="9525"/>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45" name="Line 88">
              <a:extLst>
                <a:ext uri="{FF2B5EF4-FFF2-40B4-BE49-F238E27FC236}">
                  <a16:creationId xmlns:a16="http://schemas.microsoft.com/office/drawing/2014/main" id="{205E93BE-C86E-3192-C4D0-42C4781F47A0}"/>
                </a:ext>
              </a:extLst>
            </p:cNvPr>
            <p:cNvSpPr>
              <a:spLocks noChangeShapeType="1"/>
            </p:cNvSpPr>
            <p:nvPr/>
          </p:nvSpPr>
          <p:spPr bwMode="auto">
            <a:xfrm>
              <a:off x="8271510" y="3020696"/>
              <a:ext cx="30162" cy="1588"/>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46" name="Line 89">
              <a:extLst>
                <a:ext uri="{FF2B5EF4-FFF2-40B4-BE49-F238E27FC236}">
                  <a16:creationId xmlns:a16="http://schemas.microsoft.com/office/drawing/2014/main" id="{51499CAE-72BF-15A9-43F9-3C5CF2C31021}"/>
                </a:ext>
              </a:extLst>
            </p:cNvPr>
            <p:cNvSpPr>
              <a:spLocks noChangeShapeType="1"/>
            </p:cNvSpPr>
            <p:nvPr/>
          </p:nvSpPr>
          <p:spPr bwMode="auto">
            <a:xfrm>
              <a:off x="8301673" y="3020696"/>
              <a:ext cx="30162" cy="6350"/>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47" name="Line 90">
              <a:extLst>
                <a:ext uri="{FF2B5EF4-FFF2-40B4-BE49-F238E27FC236}">
                  <a16:creationId xmlns:a16="http://schemas.microsoft.com/office/drawing/2014/main" id="{C76038FE-7029-B235-BA07-1C55B11E8F40}"/>
                </a:ext>
              </a:extLst>
            </p:cNvPr>
            <p:cNvSpPr>
              <a:spLocks noChangeShapeType="1"/>
            </p:cNvSpPr>
            <p:nvPr/>
          </p:nvSpPr>
          <p:spPr bwMode="auto">
            <a:xfrm>
              <a:off x="8331835" y="3027046"/>
              <a:ext cx="30162" cy="9525"/>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48" name="Line 91">
              <a:extLst>
                <a:ext uri="{FF2B5EF4-FFF2-40B4-BE49-F238E27FC236}">
                  <a16:creationId xmlns:a16="http://schemas.microsoft.com/office/drawing/2014/main" id="{FE2609A5-79D8-8DED-3C95-08ABD528DFFC}"/>
                </a:ext>
              </a:extLst>
            </p:cNvPr>
            <p:cNvSpPr>
              <a:spLocks noChangeShapeType="1"/>
            </p:cNvSpPr>
            <p:nvPr/>
          </p:nvSpPr>
          <p:spPr bwMode="auto">
            <a:xfrm>
              <a:off x="8361998" y="3036571"/>
              <a:ext cx="30162" cy="7938"/>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49" name="Line 92">
              <a:extLst>
                <a:ext uri="{FF2B5EF4-FFF2-40B4-BE49-F238E27FC236}">
                  <a16:creationId xmlns:a16="http://schemas.microsoft.com/office/drawing/2014/main" id="{2BD83A71-BF32-650D-5E2A-138DFD608A2D}"/>
                </a:ext>
              </a:extLst>
            </p:cNvPr>
            <p:cNvSpPr>
              <a:spLocks noChangeShapeType="1"/>
            </p:cNvSpPr>
            <p:nvPr/>
          </p:nvSpPr>
          <p:spPr bwMode="auto">
            <a:xfrm>
              <a:off x="8392160" y="3044508"/>
              <a:ext cx="30162" cy="9525"/>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50" name="Line 93">
              <a:extLst>
                <a:ext uri="{FF2B5EF4-FFF2-40B4-BE49-F238E27FC236}">
                  <a16:creationId xmlns:a16="http://schemas.microsoft.com/office/drawing/2014/main" id="{FAC66FBC-B8B9-8FED-06E6-740ED9FA063F}"/>
                </a:ext>
              </a:extLst>
            </p:cNvPr>
            <p:cNvSpPr>
              <a:spLocks noChangeShapeType="1"/>
            </p:cNvSpPr>
            <p:nvPr/>
          </p:nvSpPr>
          <p:spPr bwMode="auto">
            <a:xfrm>
              <a:off x="8422323" y="3054033"/>
              <a:ext cx="28575" cy="4763"/>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51" name="Line 94">
              <a:extLst>
                <a:ext uri="{FF2B5EF4-FFF2-40B4-BE49-F238E27FC236}">
                  <a16:creationId xmlns:a16="http://schemas.microsoft.com/office/drawing/2014/main" id="{EF6BF798-4A77-6213-AFB6-A4E0FB326401}"/>
                </a:ext>
              </a:extLst>
            </p:cNvPr>
            <p:cNvSpPr>
              <a:spLocks noChangeShapeType="1"/>
            </p:cNvSpPr>
            <p:nvPr/>
          </p:nvSpPr>
          <p:spPr bwMode="auto">
            <a:xfrm>
              <a:off x="8450898" y="3058796"/>
              <a:ext cx="30162" cy="3175"/>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52" name="Line 95">
              <a:extLst>
                <a:ext uri="{FF2B5EF4-FFF2-40B4-BE49-F238E27FC236}">
                  <a16:creationId xmlns:a16="http://schemas.microsoft.com/office/drawing/2014/main" id="{1902465E-ADCA-6EE6-D825-41BAC8E329E0}"/>
                </a:ext>
              </a:extLst>
            </p:cNvPr>
            <p:cNvSpPr>
              <a:spLocks noChangeShapeType="1"/>
            </p:cNvSpPr>
            <p:nvPr/>
          </p:nvSpPr>
          <p:spPr bwMode="auto">
            <a:xfrm>
              <a:off x="8481060" y="3061971"/>
              <a:ext cx="30162" cy="1588"/>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53" name="Line 96">
              <a:extLst>
                <a:ext uri="{FF2B5EF4-FFF2-40B4-BE49-F238E27FC236}">
                  <a16:creationId xmlns:a16="http://schemas.microsoft.com/office/drawing/2014/main" id="{53858906-6C8C-A05F-519B-DFF32BDF78BF}"/>
                </a:ext>
              </a:extLst>
            </p:cNvPr>
            <p:cNvSpPr>
              <a:spLocks noChangeShapeType="1"/>
            </p:cNvSpPr>
            <p:nvPr/>
          </p:nvSpPr>
          <p:spPr bwMode="auto">
            <a:xfrm flipV="1">
              <a:off x="8511223" y="3061971"/>
              <a:ext cx="30162" cy="1588"/>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54" name="Line 97">
              <a:extLst>
                <a:ext uri="{FF2B5EF4-FFF2-40B4-BE49-F238E27FC236}">
                  <a16:creationId xmlns:a16="http://schemas.microsoft.com/office/drawing/2014/main" id="{01735EF6-2553-B918-4BEF-BA3460DC75AA}"/>
                </a:ext>
              </a:extLst>
            </p:cNvPr>
            <p:cNvSpPr>
              <a:spLocks noChangeShapeType="1"/>
            </p:cNvSpPr>
            <p:nvPr/>
          </p:nvSpPr>
          <p:spPr bwMode="auto">
            <a:xfrm flipV="1">
              <a:off x="8541385" y="3060383"/>
              <a:ext cx="30162" cy="1588"/>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55" name="Line 98">
              <a:extLst>
                <a:ext uri="{FF2B5EF4-FFF2-40B4-BE49-F238E27FC236}">
                  <a16:creationId xmlns:a16="http://schemas.microsoft.com/office/drawing/2014/main" id="{37A9D46A-D0E4-2720-06D3-2A9C5C63A5B1}"/>
                </a:ext>
              </a:extLst>
            </p:cNvPr>
            <p:cNvSpPr>
              <a:spLocks noChangeShapeType="1"/>
            </p:cNvSpPr>
            <p:nvPr/>
          </p:nvSpPr>
          <p:spPr bwMode="auto">
            <a:xfrm flipV="1">
              <a:off x="8571548" y="3058796"/>
              <a:ext cx="30162" cy="1588"/>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56" name="Line 99">
              <a:extLst>
                <a:ext uri="{FF2B5EF4-FFF2-40B4-BE49-F238E27FC236}">
                  <a16:creationId xmlns:a16="http://schemas.microsoft.com/office/drawing/2014/main" id="{D15D2546-CDC7-69A6-A90F-86D04876126F}"/>
                </a:ext>
              </a:extLst>
            </p:cNvPr>
            <p:cNvSpPr>
              <a:spLocks noChangeShapeType="1"/>
            </p:cNvSpPr>
            <p:nvPr/>
          </p:nvSpPr>
          <p:spPr bwMode="auto">
            <a:xfrm flipV="1">
              <a:off x="8601710" y="3057208"/>
              <a:ext cx="28575" cy="1588"/>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57" name="Line 100">
              <a:extLst>
                <a:ext uri="{FF2B5EF4-FFF2-40B4-BE49-F238E27FC236}">
                  <a16:creationId xmlns:a16="http://schemas.microsoft.com/office/drawing/2014/main" id="{FC32B40B-A6BF-2F48-0B83-F5C0654EB4ED}"/>
                </a:ext>
              </a:extLst>
            </p:cNvPr>
            <p:cNvSpPr>
              <a:spLocks noChangeShapeType="1"/>
            </p:cNvSpPr>
            <p:nvPr/>
          </p:nvSpPr>
          <p:spPr bwMode="auto">
            <a:xfrm flipV="1">
              <a:off x="8630285" y="3055621"/>
              <a:ext cx="30162" cy="1588"/>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58" name="Line 101">
              <a:extLst>
                <a:ext uri="{FF2B5EF4-FFF2-40B4-BE49-F238E27FC236}">
                  <a16:creationId xmlns:a16="http://schemas.microsoft.com/office/drawing/2014/main" id="{908E4158-886A-C961-EDF7-633E32F4D8BE}"/>
                </a:ext>
              </a:extLst>
            </p:cNvPr>
            <p:cNvSpPr>
              <a:spLocks noChangeShapeType="1"/>
            </p:cNvSpPr>
            <p:nvPr/>
          </p:nvSpPr>
          <p:spPr bwMode="auto">
            <a:xfrm flipV="1">
              <a:off x="8660448" y="3055621"/>
              <a:ext cx="30162" cy="1588"/>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59" name="Line 102">
              <a:extLst>
                <a:ext uri="{FF2B5EF4-FFF2-40B4-BE49-F238E27FC236}">
                  <a16:creationId xmlns:a16="http://schemas.microsoft.com/office/drawing/2014/main" id="{25ACD3FD-9845-D42B-5445-4CAC72ED580A}"/>
                </a:ext>
              </a:extLst>
            </p:cNvPr>
            <p:cNvSpPr>
              <a:spLocks noChangeShapeType="1"/>
            </p:cNvSpPr>
            <p:nvPr/>
          </p:nvSpPr>
          <p:spPr bwMode="auto">
            <a:xfrm flipV="1">
              <a:off x="8690610" y="3055621"/>
              <a:ext cx="30162" cy="1588"/>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60" name="Line 103">
              <a:extLst>
                <a:ext uri="{FF2B5EF4-FFF2-40B4-BE49-F238E27FC236}">
                  <a16:creationId xmlns:a16="http://schemas.microsoft.com/office/drawing/2014/main" id="{956EE4D0-E12B-9156-BDCF-91B52553A29E}"/>
                </a:ext>
              </a:extLst>
            </p:cNvPr>
            <p:cNvSpPr>
              <a:spLocks noChangeShapeType="1"/>
            </p:cNvSpPr>
            <p:nvPr/>
          </p:nvSpPr>
          <p:spPr bwMode="auto">
            <a:xfrm>
              <a:off x="8720773" y="3055621"/>
              <a:ext cx="30162" cy="1588"/>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61" name="Line 104">
              <a:extLst>
                <a:ext uri="{FF2B5EF4-FFF2-40B4-BE49-F238E27FC236}">
                  <a16:creationId xmlns:a16="http://schemas.microsoft.com/office/drawing/2014/main" id="{C53C8E20-15C5-F5CC-86CC-5013FB1F01B2}"/>
                </a:ext>
              </a:extLst>
            </p:cNvPr>
            <p:cNvSpPr>
              <a:spLocks noChangeShapeType="1"/>
            </p:cNvSpPr>
            <p:nvPr/>
          </p:nvSpPr>
          <p:spPr bwMode="auto">
            <a:xfrm>
              <a:off x="8750935" y="3055621"/>
              <a:ext cx="28575" cy="1588"/>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62" name="Line 105">
              <a:extLst>
                <a:ext uri="{FF2B5EF4-FFF2-40B4-BE49-F238E27FC236}">
                  <a16:creationId xmlns:a16="http://schemas.microsoft.com/office/drawing/2014/main" id="{C3E7C680-2822-DACF-F3CE-AD3C109E64E2}"/>
                </a:ext>
              </a:extLst>
            </p:cNvPr>
            <p:cNvSpPr>
              <a:spLocks noChangeShapeType="1"/>
            </p:cNvSpPr>
            <p:nvPr/>
          </p:nvSpPr>
          <p:spPr bwMode="auto">
            <a:xfrm>
              <a:off x="8779510" y="3055621"/>
              <a:ext cx="30162" cy="1588"/>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63" name="Line 106">
              <a:extLst>
                <a:ext uri="{FF2B5EF4-FFF2-40B4-BE49-F238E27FC236}">
                  <a16:creationId xmlns:a16="http://schemas.microsoft.com/office/drawing/2014/main" id="{3703902D-AD86-68EC-FD57-0830A0491256}"/>
                </a:ext>
              </a:extLst>
            </p:cNvPr>
            <p:cNvSpPr>
              <a:spLocks noChangeShapeType="1"/>
            </p:cNvSpPr>
            <p:nvPr/>
          </p:nvSpPr>
          <p:spPr bwMode="auto">
            <a:xfrm>
              <a:off x="8809673" y="3055621"/>
              <a:ext cx="30162" cy="1588"/>
            </a:xfrm>
            <a:prstGeom prst="line">
              <a:avLst/>
            </a:pr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9" name="Rectangle 2"/>
          <p:cNvSpPr>
            <a:spLocks noGrp="1" noChangeArrowheads="1"/>
          </p:cNvSpPr>
          <p:nvPr>
            <p:ph type="title"/>
          </p:nvPr>
        </p:nvSpPr>
        <p:spPr/>
        <p:txBody>
          <a:bodyPr/>
          <a:lstStyle/>
          <a:p>
            <a:pPr eaLnBrk="1" hangingPunct="1"/>
            <a:r>
              <a:rPr lang="en-US" dirty="0"/>
              <a:t>Question 223.10.1</a:t>
            </a:r>
          </a:p>
        </p:txBody>
      </p:sp>
      <p:sp>
        <p:nvSpPr>
          <p:cNvPr id="147460" name="Rectangle 3"/>
          <p:cNvSpPr>
            <a:spLocks noGrp="1" noChangeArrowheads="1"/>
          </p:cNvSpPr>
          <p:nvPr>
            <p:ph idx="1"/>
          </p:nvPr>
        </p:nvSpPr>
        <p:spPr/>
        <p:txBody>
          <a:bodyPr/>
          <a:lstStyle/>
          <a:p>
            <a:pPr marL="609600" indent="-609600" eaLnBrk="1" hangingPunct="1">
              <a:buFontTx/>
              <a:buNone/>
            </a:pPr>
            <a:r>
              <a:rPr lang="en-US" dirty="0"/>
              <a:t>Light is a …</a:t>
            </a:r>
          </a:p>
          <a:p>
            <a:pPr marL="609600" indent="-609600" eaLnBrk="1" hangingPunct="1">
              <a:buFontTx/>
              <a:buAutoNum type="alphaLcParenR"/>
            </a:pPr>
            <a:r>
              <a:rPr lang="en-US" dirty="0"/>
              <a:t>Electromagnetic Wave </a:t>
            </a:r>
          </a:p>
          <a:p>
            <a:pPr marL="609600" indent="-609600" eaLnBrk="1" hangingPunct="1">
              <a:buFontTx/>
              <a:buAutoNum type="alphaLcParenR"/>
            </a:pPr>
            <a:r>
              <a:rPr lang="en-US" dirty="0"/>
              <a:t>Particle</a:t>
            </a:r>
          </a:p>
          <a:p>
            <a:pPr marL="609600" indent="-609600" eaLnBrk="1" hangingPunct="1">
              <a:buFontTx/>
              <a:buAutoNum type="alphaLcParenR"/>
            </a:pPr>
            <a:r>
              <a:rPr lang="en-US" dirty="0"/>
              <a:t>Neither</a:t>
            </a:r>
          </a:p>
          <a:p>
            <a:pPr marL="609600" indent="-609600" eaLnBrk="1" hangingPunct="1">
              <a:buFontTx/>
              <a:buAutoNum type="alphaLcParenR"/>
            </a:pPr>
            <a:r>
              <a:rPr lang="en-US" dirty="0"/>
              <a:t>Both</a:t>
            </a:r>
          </a:p>
        </p:txBody>
      </p:sp>
      <p:sp>
        <p:nvSpPr>
          <p:cNvPr id="147458" name="Slide Number Placeholder 5"/>
          <p:cNvSpPr>
            <a:spLocks noGrp="1"/>
          </p:cNvSpPr>
          <p:nvPr>
            <p:ph type="sldNum" sz="quarter" idx="12"/>
          </p:nvPr>
        </p:nvSpPr>
        <p:spPr>
          <a:noFill/>
        </p:spPr>
        <p:txBody>
          <a:bodyPr/>
          <a:lstStyle/>
          <a:p>
            <a:fld id="{C2C12A0F-1836-420C-B65D-7E17BED4DCB0}" type="slidenum">
              <a:rPr lang="en-US" smtClean="0"/>
              <a:pPr/>
              <a:t>13</a:t>
            </a:fld>
            <a:endParaRPr 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3" name="Rectangle 2"/>
          <p:cNvSpPr>
            <a:spLocks noGrp="1" noChangeArrowheads="1"/>
          </p:cNvSpPr>
          <p:nvPr>
            <p:ph type="title"/>
          </p:nvPr>
        </p:nvSpPr>
        <p:spPr/>
        <p:txBody>
          <a:bodyPr/>
          <a:lstStyle/>
          <a:p>
            <a:r>
              <a:rPr lang="en-US" dirty="0"/>
              <a:t>Question 223.10.2</a:t>
            </a:r>
          </a:p>
        </p:txBody>
      </p:sp>
      <p:sp>
        <p:nvSpPr>
          <p:cNvPr id="148484" name="Rectangle 3"/>
          <p:cNvSpPr>
            <a:spLocks noGrp="1" noChangeArrowheads="1"/>
          </p:cNvSpPr>
          <p:nvPr>
            <p:ph idx="1"/>
          </p:nvPr>
        </p:nvSpPr>
        <p:spPr/>
        <p:txBody>
          <a:bodyPr/>
          <a:lstStyle/>
          <a:p>
            <a:pPr marL="609600" indent="-609600" eaLnBrk="1" hangingPunct="1">
              <a:buFontTx/>
              <a:buNone/>
            </a:pPr>
            <a:r>
              <a:rPr lang="en-US"/>
              <a:t>The energy of a photon is proportional to </a:t>
            </a:r>
          </a:p>
          <a:p>
            <a:pPr marL="609600" indent="-609600" eaLnBrk="1" hangingPunct="1">
              <a:buFontTx/>
              <a:buAutoNum type="alphaLcParenR"/>
            </a:pPr>
            <a:r>
              <a:rPr lang="en-US"/>
              <a:t>The wavelength</a:t>
            </a:r>
          </a:p>
          <a:p>
            <a:pPr marL="609600" indent="-609600" eaLnBrk="1" hangingPunct="1">
              <a:buFontTx/>
              <a:buAutoNum type="alphaLcParenR"/>
            </a:pPr>
            <a:r>
              <a:rPr lang="en-US"/>
              <a:t>The period</a:t>
            </a:r>
          </a:p>
          <a:p>
            <a:pPr marL="609600" indent="-609600" eaLnBrk="1" hangingPunct="1">
              <a:buFontTx/>
              <a:buAutoNum type="alphaLcParenR"/>
            </a:pPr>
            <a:r>
              <a:rPr lang="en-US"/>
              <a:t>The frequency</a:t>
            </a:r>
          </a:p>
          <a:p>
            <a:pPr marL="609600" indent="-609600" eaLnBrk="1" hangingPunct="1">
              <a:buFontTx/>
              <a:buAutoNum type="alphaLcParenR"/>
            </a:pPr>
            <a:r>
              <a:rPr lang="en-US">
                <a:sym typeface="Symbol" pitchFamily="18" charset="2"/>
              </a:rPr>
              <a:t></a:t>
            </a:r>
          </a:p>
        </p:txBody>
      </p:sp>
      <p:sp>
        <p:nvSpPr>
          <p:cNvPr id="148482" name="Slide Number Placeholder 5"/>
          <p:cNvSpPr>
            <a:spLocks noGrp="1"/>
          </p:cNvSpPr>
          <p:nvPr>
            <p:ph type="sldNum" sz="quarter" idx="12"/>
          </p:nvPr>
        </p:nvSpPr>
        <p:spPr>
          <a:noFill/>
        </p:spPr>
        <p:txBody>
          <a:bodyPr/>
          <a:lstStyle/>
          <a:p>
            <a:fld id="{55D2D622-B04C-41CE-9A18-30BE77436C65}" type="slidenum">
              <a:rPr lang="en-US" smtClean="0"/>
              <a:pPr/>
              <a:t>14</a:t>
            </a:fld>
            <a:endParaRPr 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a:t>R. Todd Lines</a:t>
            </a:r>
          </a:p>
        </p:txBody>
      </p:sp>
      <p:sp>
        <p:nvSpPr>
          <p:cNvPr id="99332" name="Rectangle 4"/>
          <p:cNvSpPr>
            <a:spLocks noGrp="1" noChangeArrowheads="1"/>
          </p:cNvSpPr>
          <p:nvPr>
            <p:ph type="ctrTitle"/>
          </p:nvPr>
        </p:nvSpPr>
        <p:spPr/>
        <p:txBody>
          <a:bodyPr/>
          <a:lstStyle/>
          <a:p>
            <a:r>
              <a:rPr lang="en-US" dirty="0"/>
              <a:t>Measurement of the Speed of Light</a:t>
            </a:r>
          </a:p>
        </p:txBody>
      </p:sp>
      <p:sp>
        <p:nvSpPr>
          <p:cNvPr id="99333" name="Rectangle 5"/>
          <p:cNvSpPr>
            <a:spLocks noGrp="1" noChangeArrowheads="1"/>
          </p:cNvSpPr>
          <p:nvPr>
            <p:ph type="subTitle" idx="1"/>
          </p:nvPr>
        </p:nvSpPr>
        <p:spPr/>
        <p:txBody>
          <a:bodyPr/>
          <a:lstStyle/>
          <a:p>
            <a:endParaRPr 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7" name="Rectangle 2"/>
          <p:cNvSpPr>
            <a:spLocks noGrp="1" noChangeArrowheads="1"/>
          </p:cNvSpPr>
          <p:nvPr>
            <p:ph type="title"/>
          </p:nvPr>
        </p:nvSpPr>
        <p:spPr/>
        <p:txBody>
          <a:bodyPr/>
          <a:lstStyle/>
          <a:p>
            <a:r>
              <a:rPr lang="en-US" dirty="0"/>
              <a:t>Question 223.10.3</a:t>
            </a:r>
          </a:p>
        </p:txBody>
      </p:sp>
      <p:sp>
        <p:nvSpPr>
          <p:cNvPr id="149508" name="Rectangle 3"/>
          <p:cNvSpPr>
            <a:spLocks noGrp="1" noChangeArrowheads="1"/>
          </p:cNvSpPr>
          <p:nvPr>
            <p:ph idx="1"/>
          </p:nvPr>
        </p:nvSpPr>
        <p:spPr/>
        <p:txBody>
          <a:bodyPr/>
          <a:lstStyle/>
          <a:p>
            <a:pPr marL="609600" indent="-609600" eaLnBrk="1" hangingPunct="1">
              <a:buFontTx/>
              <a:buNone/>
            </a:pPr>
            <a:r>
              <a:rPr lang="en-US"/>
              <a:t>The speed of light is always constant</a:t>
            </a:r>
          </a:p>
          <a:p>
            <a:pPr marL="609600" indent="-609600" eaLnBrk="1" hangingPunct="1">
              <a:buFontTx/>
              <a:buAutoNum type="alphaLcParenR"/>
            </a:pPr>
            <a:r>
              <a:rPr lang="en-US"/>
              <a:t>True</a:t>
            </a:r>
          </a:p>
          <a:p>
            <a:pPr marL="609600" indent="-609600" eaLnBrk="1" hangingPunct="1">
              <a:buFontTx/>
              <a:buAutoNum type="alphaLcParenR"/>
            </a:pPr>
            <a:r>
              <a:rPr lang="en-US"/>
              <a:t>False</a:t>
            </a:r>
          </a:p>
          <a:p>
            <a:pPr marL="609600" indent="-609600" eaLnBrk="1" hangingPunct="1"/>
            <a:endParaRPr lang="en-US"/>
          </a:p>
        </p:txBody>
      </p:sp>
      <p:sp>
        <p:nvSpPr>
          <p:cNvPr id="149506" name="Slide Number Placeholder 5"/>
          <p:cNvSpPr>
            <a:spLocks noGrp="1"/>
          </p:cNvSpPr>
          <p:nvPr>
            <p:ph type="sldNum" sz="quarter" idx="12"/>
          </p:nvPr>
        </p:nvSpPr>
        <p:spPr>
          <a:noFill/>
        </p:spPr>
        <p:txBody>
          <a:bodyPr/>
          <a:lstStyle/>
          <a:p>
            <a:fld id="{EB9F4E97-DFD9-491A-B656-B1C0E42ADD5C}" type="slidenum">
              <a:rPr lang="en-US" smtClean="0"/>
              <a:pPr/>
              <a:t>16</a:t>
            </a:fld>
            <a:endParaRPr 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7" name="Rectangle 2"/>
          <p:cNvSpPr>
            <a:spLocks noGrp="1" noChangeArrowheads="1"/>
          </p:cNvSpPr>
          <p:nvPr>
            <p:ph type="title"/>
          </p:nvPr>
        </p:nvSpPr>
        <p:spPr/>
        <p:txBody>
          <a:bodyPr/>
          <a:lstStyle/>
          <a:p>
            <a:r>
              <a:rPr lang="en-US" dirty="0"/>
              <a:t>Question 223.10.4</a:t>
            </a:r>
          </a:p>
        </p:txBody>
      </p:sp>
      <p:sp>
        <p:nvSpPr>
          <p:cNvPr id="149508" name="Rectangle 3"/>
          <p:cNvSpPr>
            <a:spLocks noGrp="1" noChangeArrowheads="1"/>
          </p:cNvSpPr>
          <p:nvPr>
            <p:ph idx="1"/>
          </p:nvPr>
        </p:nvSpPr>
        <p:spPr/>
        <p:txBody>
          <a:bodyPr/>
          <a:lstStyle/>
          <a:p>
            <a:pPr marL="609600" indent="-609600" eaLnBrk="1" hangingPunct="1">
              <a:buFontTx/>
              <a:buNone/>
            </a:pPr>
            <a:r>
              <a:rPr lang="en-US" dirty="0"/>
              <a:t>Can anything go faster than light?</a:t>
            </a:r>
          </a:p>
          <a:p>
            <a:pPr marL="609600" indent="-609600" eaLnBrk="1" hangingPunct="1">
              <a:buFontTx/>
              <a:buAutoNum type="alphaLcParenR"/>
            </a:pPr>
            <a:r>
              <a:rPr lang="en-US" dirty="0"/>
              <a:t>Yes</a:t>
            </a:r>
          </a:p>
          <a:p>
            <a:pPr marL="609600" indent="-609600" eaLnBrk="1" hangingPunct="1">
              <a:buFontTx/>
              <a:buAutoNum type="alphaLcParenR"/>
            </a:pPr>
            <a:r>
              <a:rPr lang="en-US" dirty="0"/>
              <a:t>No</a:t>
            </a:r>
          </a:p>
          <a:p>
            <a:pPr marL="609600" indent="-609600" eaLnBrk="1" hangingPunct="1">
              <a:buFontTx/>
              <a:buAutoNum type="alphaLcParenR"/>
            </a:pPr>
            <a:r>
              <a:rPr lang="en-US" dirty="0"/>
              <a:t>Maybe</a:t>
            </a:r>
          </a:p>
          <a:p>
            <a:pPr marL="609600" indent="-609600" eaLnBrk="1" hangingPunct="1"/>
            <a:endParaRPr lang="en-US" dirty="0"/>
          </a:p>
        </p:txBody>
      </p:sp>
      <p:sp>
        <p:nvSpPr>
          <p:cNvPr id="149506" name="Slide Number Placeholder 5"/>
          <p:cNvSpPr>
            <a:spLocks noGrp="1"/>
          </p:cNvSpPr>
          <p:nvPr>
            <p:ph type="sldNum" sz="quarter" idx="12"/>
          </p:nvPr>
        </p:nvSpPr>
        <p:spPr>
          <a:noFill/>
        </p:spPr>
        <p:txBody>
          <a:bodyPr/>
          <a:lstStyle/>
          <a:p>
            <a:fld id="{EB9F4E97-DFD9-491A-B656-B1C0E42ADD5C}" type="slidenum">
              <a:rPr lang="en-US" smtClean="0"/>
              <a:pPr/>
              <a:t>17</a:t>
            </a:fld>
            <a:endParaRPr 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a:t>R. Todd Lines</a:t>
            </a:r>
          </a:p>
        </p:txBody>
      </p:sp>
      <p:sp>
        <p:nvSpPr>
          <p:cNvPr id="10242" name="Rectangle 2"/>
          <p:cNvSpPr>
            <a:spLocks noGrp="1" noChangeArrowheads="1"/>
          </p:cNvSpPr>
          <p:nvPr>
            <p:ph type="title"/>
          </p:nvPr>
        </p:nvSpPr>
        <p:spPr>
          <a:xfrm>
            <a:off x="1219200" y="0"/>
            <a:ext cx="7467600" cy="1143000"/>
          </a:xfrm>
        </p:spPr>
        <p:txBody>
          <a:bodyPr/>
          <a:lstStyle/>
          <a:p>
            <a:r>
              <a:rPr lang="en-US" sz="2800"/>
              <a:t>Measurements of the Speed of Light</a:t>
            </a:r>
          </a:p>
        </p:txBody>
      </p:sp>
      <p:sp>
        <p:nvSpPr>
          <p:cNvPr id="10243" name="Rectangle 3"/>
          <p:cNvSpPr>
            <a:spLocks noGrp="1" noChangeArrowheads="1"/>
          </p:cNvSpPr>
          <p:nvPr>
            <p:ph type="body" idx="1"/>
          </p:nvPr>
        </p:nvSpPr>
        <p:spPr/>
        <p:txBody>
          <a:bodyPr/>
          <a:lstStyle/>
          <a:p>
            <a:r>
              <a:rPr lang="en-US"/>
              <a:t>Since light travels at a very high speed, early attempts to measure its speed were unsuccessful</a:t>
            </a:r>
          </a:p>
          <a:p>
            <a:pPr lvl="1"/>
            <a:r>
              <a:rPr lang="en-US"/>
              <a:t>Remember </a:t>
            </a:r>
            <a:r>
              <a:rPr lang="en-US" i="1"/>
              <a:t>c</a:t>
            </a:r>
            <a:r>
              <a:rPr lang="en-US"/>
              <a:t> = 3.00 x 10</a:t>
            </a:r>
            <a:r>
              <a:rPr lang="en-US" baseline="30000"/>
              <a:t>8</a:t>
            </a:r>
            <a:r>
              <a:rPr lang="en-US"/>
              <a:t> m/s</a:t>
            </a:r>
          </a:p>
          <a:p>
            <a:r>
              <a:rPr lang="en-US"/>
              <a:t>Galileo tried by using two observers separated by about 10 km</a:t>
            </a:r>
          </a:p>
          <a:p>
            <a:pPr lvl="1"/>
            <a:r>
              <a:rPr lang="en-US"/>
              <a:t>The reaction time of the observers was more than the transit time of the light</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p:txBody>
          <a:bodyPr/>
          <a:lstStyle/>
          <a:p>
            <a:r>
              <a:rPr lang="en-US"/>
              <a:t>R. Todd Lines</a:t>
            </a:r>
          </a:p>
        </p:txBody>
      </p:sp>
      <p:sp>
        <p:nvSpPr>
          <p:cNvPr id="11266" name="Rectangle 2"/>
          <p:cNvSpPr>
            <a:spLocks noGrp="1" noChangeArrowheads="1"/>
          </p:cNvSpPr>
          <p:nvPr>
            <p:ph type="title"/>
          </p:nvPr>
        </p:nvSpPr>
        <p:spPr>
          <a:xfrm>
            <a:off x="1600200" y="-152400"/>
            <a:ext cx="6477000" cy="1143000"/>
          </a:xfrm>
        </p:spPr>
        <p:txBody>
          <a:bodyPr/>
          <a:lstStyle/>
          <a:p>
            <a:r>
              <a:rPr lang="en-US" sz="3200"/>
              <a:t>Measurement of the Speed of Light – Roemer’s Method</a:t>
            </a:r>
          </a:p>
        </p:txBody>
      </p:sp>
      <p:sp>
        <p:nvSpPr>
          <p:cNvPr id="11267" name="Rectangle 3"/>
          <p:cNvSpPr>
            <a:spLocks noGrp="1" noChangeArrowheads="1"/>
          </p:cNvSpPr>
          <p:nvPr>
            <p:ph type="body" sz="half" idx="1"/>
          </p:nvPr>
        </p:nvSpPr>
        <p:spPr>
          <a:xfrm>
            <a:off x="685800" y="1524000"/>
            <a:ext cx="3810000" cy="4459287"/>
          </a:xfrm>
        </p:spPr>
        <p:txBody>
          <a:bodyPr>
            <a:normAutofit fontScale="62500" lnSpcReduction="20000"/>
          </a:bodyPr>
          <a:lstStyle/>
          <a:p>
            <a:r>
              <a:rPr lang="en-US" sz="2800" dirty="0"/>
              <a:t>Ole Roemer (1675) used astronomical observations to estimate the speed of light</a:t>
            </a:r>
          </a:p>
          <a:p>
            <a:r>
              <a:rPr lang="en-US" sz="2800" dirty="0"/>
              <a:t>He used the period of revolution of Io, a moon of Jupiter, as Jupiter revolved around the sun</a:t>
            </a:r>
          </a:p>
          <a:p>
            <a:r>
              <a:rPr lang="en-US" sz="2800" dirty="0"/>
              <a:t>In the diagram illustrating </a:t>
            </a:r>
            <a:r>
              <a:rPr lang="en-US" sz="2800" dirty="0" err="1"/>
              <a:t>Rømer's</a:t>
            </a:r>
            <a:r>
              <a:rPr lang="en-US" sz="2800" dirty="0"/>
              <a:t> determination of the speed of light. A: The Sun B: Jupiter C: immersion of Io into Jupiter's shadow at the start of an eclipse D: emergence of Io from Jupiter's shadow at the end of an eclipse E–H, K, L: positions of Earth at different dates (illustrative) E: point of conjunction H: point of opposition </a:t>
            </a:r>
          </a:p>
        </p:txBody>
      </p:sp>
      <p:pic>
        <p:nvPicPr>
          <p:cNvPr id="1026" name="Picture 2"/>
          <p:cNvPicPr>
            <a:picLocks noChangeAspect="1" noChangeArrowheads="1"/>
          </p:cNvPicPr>
          <p:nvPr/>
        </p:nvPicPr>
        <p:blipFill>
          <a:blip r:embed="rId2" cstate="print"/>
          <a:srcRect/>
          <a:stretch>
            <a:fillRect/>
          </a:stretch>
        </p:blipFill>
        <p:spPr bwMode="auto">
          <a:xfrm>
            <a:off x="5614705" y="1460309"/>
            <a:ext cx="2645188" cy="4693835"/>
          </a:xfrm>
          <a:prstGeom prst="rect">
            <a:avLst/>
          </a:prstGeom>
          <a:noFill/>
          <a:ln w="9525">
            <a:noFill/>
            <a:miter lim="800000"/>
            <a:headEnd/>
            <a:tailEnd/>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a:t>R. Todd Lines</a:t>
            </a:r>
          </a:p>
        </p:txBody>
      </p:sp>
      <p:sp>
        <p:nvSpPr>
          <p:cNvPr id="6146" name="Rectangle 2"/>
          <p:cNvSpPr>
            <a:spLocks noGrp="1" noChangeArrowheads="1"/>
          </p:cNvSpPr>
          <p:nvPr>
            <p:ph type="title"/>
          </p:nvPr>
        </p:nvSpPr>
        <p:spPr/>
        <p:txBody>
          <a:bodyPr/>
          <a:lstStyle/>
          <a:p>
            <a:r>
              <a:rPr lang="en-US" sz="3200"/>
              <a:t>Nature of Light – Alternative View</a:t>
            </a:r>
          </a:p>
        </p:txBody>
      </p:sp>
      <p:sp>
        <p:nvSpPr>
          <p:cNvPr id="6147" name="Rectangle 3"/>
          <p:cNvSpPr>
            <a:spLocks noGrp="1" noChangeArrowheads="1"/>
          </p:cNvSpPr>
          <p:nvPr>
            <p:ph type="body" idx="1"/>
          </p:nvPr>
        </p:nvSpPr>
        <p:spPr/>
        <p:txBody>
          <a:bodyPr/>
          <a:lstStyle/>
          <a:p>
            <a:pPr>
              <a:lnSpc>
                <a:spcPct val="90000"/>
              </a:lnSpc>
            </a:pPr>
            <a:r>
              <a:rPr lang="en-US"/>
              <a:t>Christian Huygens argued that light might be some sort of a wave motion</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a:t>R. Todd Lines</a:t>
            </a:r>
          </a:p>
        </p:txBody>
      </p:sp>
      <p:sp>
        <p:nvSpPr>
          <p:cNvPr id="12290" name="Rectangle 2"/>
          <p:cNvSpPr>
            <a:spLocks noGrp="1" noChangeArrowheads="1"/>
          </p:cNvSpPr>
          <p:nvPr>
            <p:ph type="title"/>
          </p:nvPr>
        </p:nvSpPr>
        <p:spPr/>
        <p:txBody>
          <a:bodyPr/>
          <a:lstStyle/>
          <a:p>
            <a:r>
              <a:rPr lang="en-US"/>
              <a:t>Roemer’s Method, cont.</a:t>
            </a:r>
          </a:p>
        </p:txBody>
      </p:sp>
      <p:sp>
        <p:nvSpPr>
          <p:cNvPr id="12291" name="Rectangle 3"/>
          <p:cNvSpPr>
            <a:spLocks noGrp="1" noChangeArrowheads="1"/>
          </p:cNvSpPr>
          <p:nvPr>
            <p:ph type="body" idx="1"/>
          </p:nvPr>
        </p:nvSpPr>
        <p:spPr>
          <a:xfrm>
            <a:off x="838200" y="1371600"/>
            <a:ext cx="7772400" cy="4459288"/>
          </a:xfrm>
        </p:spPr>
        <p:txBody>
          <a:bodyPr/>
          <a:lstStyle/>
          <a:p>
            <a:r>
              <a:rPr lang="en-US" sz="3000"/>
              <a:t>The periods of revolution were longer when the Earth was receding from Jupiter</a:t>
            </a:r>
          </a:p>
          <a:p>
            <a:pPr lvl="1"/>
            <a:r>
              <a:rPr lang="en-US" sz="2600"/>
              <a:t>and shorter when the Earth was approaching</a:t>
            </a:r>
          </a:p>
          <a:p>
            <a:r>
              <a:rPr lang="en-US" sz="3000"/>
              <a:t>Using Roemer’s data, Huygens estimated the lower limit of the speed of light to be 2.3 x 10</a:t>
            </a:r>
            <a:r>
              <a:rPr lang="en-US" sz="3000" baseline="30000"/>
              <a:t>8</a:t>
            </a:r>
            <a:r>
              <a:rPr lang="en-US" sz="3000"/>
              <a:t> m/s</a:t>
            </a:r>
          </a:p>
          <a:p>
            <a:pPr lvl="1"/>
            <a:r>
              <a:rPr lang="en-US" sz="2600"/>
              <a:t>This was important because it demonstrated that light has a finite speed as well as giving an estimate of that speed</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a:t>R. Todd Lines</a:t>
            </a:r>
          </a:p>
        </p:txBody>
      </p:sp>
      <p:sp>
        <p:nvSpPr>
          <p:cNvPr id="13314" name="Rectangle 2"/>
          <p:cNvSpPr>
            <a:spLocks noGrp="1" noChangeArrowheads="1"/>
          </p:cNvSpPr>
          <p:nvPr>
            <p:ph type="title"/>
          </p:nvPr>
        </p:nvSpPr>
        <p:spPr>
          <a:xfrm>
            <a:off x="1600200" y="-152400"/>
            <a:ext cx="6477000" cy="1143000"/>
          </a:xfrm>
        </p:spPr>
        <p:txBody>
          <a:bodyPr/>
          <a:lstStyle/>
          <a:p>
            <a:r>
              <a:rPr lang="en-US" sz="3200"/>
              <a:t>Measurements of the Speed of Light – Fizeau’s Method</a:t>
            </a:r>
          </a:p>
        </p:txBody>
      </p:sp>
      <p:sp>
        <p:nvSpPr>
          <p:cNvPr id="13315" name="Rectangle 3"/>
          <p:cNvSpPr>
            <a:spLocks noGrp="1" noChangeArrowheads="1"/>
          </p:cNvSpPr>
          <p:nvPr>
            <p:ph type="body" idx="1"/>
          </p:nvPr>
        </p:nvSpPr>
        <p:spPr>
          <a:xfrm>
            <a:off x="1182688" y="2017713"/>
            <a:ext cx="7772400" cy="4459287"/>
          </a:xfrm>
        </p:spPr>
        <p:txBody>
          <a:bodyPr/>
          <a:lstStyle/>
          <a:p>
            <a:pPr>
              <a:lnSpc>
                <a:spcPct val="90000"/>
              </a:lnSpc>
            </a:pPr>
            <a:r>
              <a:rPr lang="en-US"/>
              <a:t>This was the first successful method for measuring the speed of light by means of a purely terrestrial technique</a:t>
            </a:r>
          </a:p>
          <a:p>
            <a:pPr>
              <a:lnSpc>
                <a:spcPct val="90000"/>
              </a:lnSpc>
            </a:pPr>
            <a:r>
              <a:rPr lang="en-US"/>
              <a:t>It was developed in 1849 by Armand Fizeau</a:t>
            </a:r>
          </a:p>
          <a:p>
            <a:pPr>
              <a:lnSpc>
                <a:spcPct val="90000"/>
              </a:lnSpc>
            </a:pPr>
            <a:r>
              <a:rPr lang="en-US"/>
              <a:t>He used a rotating toothed wheel</a:t>
            </a:r>
          </a:p>
          <a:p>
            <a:pPr>
              <a:lnSpc>
                <a:spcPct val="90000"/>
              </a:lnSpc>
            </a:pPr>
            <a:r>
              <a:rPr lang="en-US"/>
              <a:t>The distance between the wheel (considered to be the source) and a mirror was known</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p:txBody>
          <a:bodyPr/>
          <a:lstStyle/>
          <a:p>
            <a:r>
              <a:rPr lang="en-US" dirty="0"/>
              <a:t>R. Todd Lines</a:t>
            </a:r>
          </a:p>
        </p:txBody>
      </p:sp>
      <p:sp>
        <p:nvSpPr>
          <p:cNvPr id="15362" name="Rectangle 2"/>
          <p:cNvSpPr>
            <a:spLocks noGrp="1" noChangeArrowheads="1"/>
          </p:cNvSpPr>
          <p:nvPr>
            <p:ph type="title"/>
          </p:nvPr>
        </p:nvSpPr>
        <p:spPr/>
        <p:txBody>
          <a:bodyPr/>
          <a:lstStyle/>
          <a:p>
            <a:r>
              <a:rPr lang="en-US"/>
              <a:t>Fizeau’s Method, cont.</a:t>
            </a:r>
          </a:p>
        </p:txBody>
      </p:sp>
      <p:sp>
        <p:nvSpPr>
          <p:cNvPr id="15363" name="Rectangle 3"/>
          <p:cNvSpPr>
            <a:spLocks noGrp="1" noChangeArrowheads="1"/>
          </p:cNvSpPr>
          <p:nvPr>
            <p:ph type="body" sz="half" idx="1"/>
          </p:nvPr>
        </p:nvSpPr>
        <p:spPr>
          <a:xfrm>
            <a:off x="457200" y="1600200"/>
            <a:ext cx="4033838" cy="4525963"/>
          </a:xfrm>
        </p:spPr>
        <p:txBody>
          <a:bodyPr/>
          <a:lstStyle/>
          <a:p>
            <a:pPr>
              <a:lnSpc>
                <a:spcPct val="90000"/>
              </a:lnSpc>
            </a:pPr>
            <a:r>
              <a:rPr lang="en-US" sz="2800" i="1" dirty="0"/>
              <a:t>d</a:t>
            </a:r>
            <a:r>
              <a:rPr lang="en-US" sz="2800" dirty="0"/>
              <a:t> is the distance between the wheel and the mirror</a:t>
            </a:r>
          </a:p>
          <a:p>
            <a:pPr>
              <a:lnSpc>
                <a:spcPct val="90000"/>
              </a:lnSpc>
              <a:buNone/>
            </a:pPr>
            <a:r>
              <a:rPr lang="en-US" sz="2800" dirty="0">
                <a:latin typeface="Symbol" pitchFamily="18" charset="2"/>
                <a:cs typeface="Arial" pitchFamily="34" charset="0"/>
                <a:sym typeface="Symbol"/>
              </a:rPr>
              <a:t></a:t>
            </a:r>
            <a:r>
              <a:rPr lang="en-US" sz="2800" i="1" dirty="0"/>
              <a:t>t</a:t>
            </a:r>
            <a:r>
              <a:rPr lang="en-US" sz="2800" dirty="0"/>
              <a:t> is the time for one round trip</a:t>
            </a:r>
          </a:p>
          <a:p>
            <a:pPr>
              <a:lnSpc>
                <a:spcPct val="90000"/>
              </a:lnSpc>
            </a:pPr>
            <a:r>
              <a:rPr lang="en-US" sz="2800" dirty="0"/>
              <a:t>Then </a:t>
            </a:r>
            <a:r>
              <a:rPr lang="en-US" sz="2800" i="1" dirty="0"/>
              <a:t>c</a:t>
            </a:r>
            <a:r>
              <a:rPr lang="en-US" sz="2800" dirty="0"/>
              <a:t> = 2</a:t>
            </a:r>
            <a:r>
              <a:rPr lang="en-US" sz="2800" i="1" dirty="0"/>
              <a:t>d </a:t>
            </a:r>
            <a:r>
              <a:rPr lang="en-US" sz="2800" dirty="0"/>
              <a:t>/ </a:t>
            </a:r>
            <a:r>
              <a:rPr lang="en-US" sz="2800" dirty="0">
                <a:latin typeface="Symbol" pitchFamily="18" charset="2"/>
                <a:cs typeface="Arial" pitchFamily="34" charset="0"/>
                <a:sym typeface="Symbol"/>
              </a:rPr>
              <a:t> </a:t>
            </a:r>
            <a:r>
              <a:rPr lang="en-US" sz="2800" i="1" dirty="0"/>
              <a:t>t</a:t>
            </a:r>
            <a:endParaRPr lang="en-US" sz="2800" dirty="0"/>
          </a:p>
          <a:p>
            <a:pPr>
              <a:lnSpc>
                <a:spcPct val="90000"/>
              </a:lnSpc>
            </a:pPr>
            <a:r>
              <a:rPr lang="en-US" sz="2800" dirty="0" err="1"/>
              <a:t>Fizeau</a:t>
            </a:r>
            <a:r>
              <a:rPr lang="en-US" sz="2800" dirty="0"/>
              <a:t> found a value of </a:t>
            </a:r>
          </a:p>
          <a:p>
            <a:pPr>
              <a:lnSpc>
                <a:spcPct val="90000"/>
              </a:lnSpc>
              <a:buFontTx/>
              <a:buNone/>
            </a:pPr>
            <a:r>
              <a:rPr lang="en-US" sz="2800" i="1" dirty="0"/>
              <a:t>    c</a:t>
            </a:r>
            <a:r>
              <a:rPr lang="en-US" sz="2800" dirty="0"/>
              <a:t> = 3.1 x 10</a:t>
            </a:r>
            <a:r>
              <a:rPr lang="en-US" sz="2800" baseline="30000" dirty="0"/>
              <a:t>8</a:t>
            </a:r>
            <a:r>
              <a:rPr lang="en-US" sz="2800" dirty="0"/>
              <a:t> m/s</a:t>
            </a:r>
          </a:p>
        </p:txBody>
      </p:sp>
      <p:sp>
        <p:nvSpPr>
          <p:cNvPr id="7" name="TextBox 6"/>
          <p:cNvSpPr txBox="1"/>
          <p:nvPr/>
        </p:nvSpPr>
        <p:spPr>
          <a:xfrm>
            <a:off x="1460310" y="5486399"/>
            <a:ext cx="1234440" cy="584775"/>
          </a:xfrm>
          <a:prstGeom prst="rect">
            <a:avLst/>
          </a:prstGeom>
          <a:noFill/>
        </p:spPr>
        <p:txBody>
          <a:bodyPr wrap="none" rtlCol="0">
            <a:spAutoFit/>
          </a:bodyPr>
          <a:lstStyle/>
          <a:p>
            <a:r>
              <a:rPr lang="en-US" sz="3200" dirty="0">
                <a:hlinkClick r:id="rId2"/>
              </a:rPr>
              <a:t>Movie</a:t>
            </a:r>
            <a:endParaRPr lang="en-US" sz="3200" dirty="0"/>
          </a:p>
        </p:txBody>
      </p:sp>
      <p:pic>
        <p:nvPicPr>
          <p:cNvPr id="409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61665" y="2061027"/>
            <a:ext cx="3752098" cy="24501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4"/>
          <p:cNvSpPr>
            <a:spLocks noGrp="1"/>
          </p:cNvSpPr>
          <p:nvPr>
            <p:ph type="ftr" sz="quarter" idx="11"/>
          </p:nvPr>
        </p:nvSpPr>
        <p:spPr/>
        <p:txBody>
          <a:bodyPr/>
          <a:lstStyle/>
          <a:p>
            <a:r>
              <a:rPr lang="en-US"/>
              <a:t>R. Todd Lines</a:t>
            </a:r>
          </a:p>
        </p:txBody>
      </p:sp>
      <p:sp>
        <p:nvSpPr>
          <p:cNvPr id="118786" name="Rectangle 2"/>
          <p:cNvSpPr>
            <a:spLocks noGrp="1" noChangeArrowheads="1"/>
          </p:cNvSpPr>
          <p:nvPr>
            <p:ph type="title"/>
          </p:nvPr>
        </p:nvSpPr>
        <p:spPr/>
        <p:txBody>
          <a:bodyPr/>
          <a:lstStyle/>
          <a:p>
            <a:r>
              <a:rPr lang="en-US"/>
              <a:t>Faster than light?</a:t>
            </a:r>
          </a:p>
        </p:txBody>
      </p:sp>
      <p:sp>
        <p:nvSpPr>
          <p:cNvPr id="118787" name="Rectangle 3"/>
          <p:cNvSpPr>
            <a:spLocks noGrp="1" noChangeArrowheads="1"/>
          </p:cNvSpPr>
          <p:nvPr>
            <p:ph type="body" idx="1"/>
          </p:nvPr>
        </p:nvSpPr>
        <p:spPr/>
        <p:txBody>
          <a:bodyPr/>
          <a:lstStyle/>
          <a:p>
            <a:endParaRPr lang="en-US"/>
          </a:p>
        </p:txBody>
      </p:sp>
      <p:pic>
        <p:nvPicPr>
          <p:cNvPr id="118788" name="Picture 4" descr="TrigaReactorCore"/>
          <p:cNvPicPr>
            <a:picLocks noChangeAspect="1" noChangeArrowheads="1"/>
          </p:cNvPicPr>
          <p:nvPr/>
        </p:nvPicPr>
        <p:blipFill>
          <a:blip r:embed="rId2" cstate="print"/>
          <a:srcRect/>
          <a:stretch>
            <a:fillRect/>
          </a:stretch>
        </p:blipFill>
        <p:spPr bwMode="auto">
          <a:xfrm>
            <a:off x="1600200" y="1295400"/>
            <a:ext cx="6400800" cy="4713288"/>
          </a:xfrm>
          <a:prstGeom prst="rect">
            <a:avLst/>
          </a:prstGeom>
          <a:noFill/>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FDBD80-AF27-F975-8706-EF563164688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9E58771-42C6-64A7-C8D3-CDF1BBA7C995}"/>
              </a:ext>
            </a:extLst>
          </p:cNvPr>
          <p:cNvSpPr>
            <a:spLocks noGrp="1"/>
          </p:cNvSpPr>
          <p:nvPr>
            <p:ph idx="1"/>
          </p:nvPr>
        </p:nvSpPr>
        <p:spPr/>
        <p:txBody>
          <a:bodyPr/>
          <a:lstStyle/>
          <a:p>
            <a:endParaRPr lang="en-US"/>
          </a:p>
        </p:txBody>
      </p:sp>
      <p:pic>
        <p:nvPicPr>
          <p:cNvPr id="4100" name="Picture 4">
            <a:extLst>
              <a:ext uri="{FF2B5EF4-FFF2-40B4-BE49-F238E27FC236}">
                <a16:creationId xmlns:a16="http://schemas.microsoft.com/office/drawing/2014/main" id="{21D18D1C-E50D-0AE0-DF71-6127ED8D1F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62150" y="0"/>
            <a:ext cx="521811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14296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ECDAE5D-FBCD-2FF4-4B67-5DCBB7F4A9B1}"/>
              </a:ext>
            </a:extLst>
          </p:cNvPr>
          <p:cNvSpPr>
            <a:spLocks noGrp="1"/>
          </p:cNvSpPr>
          <p:nvPr>
            <p:ph type="title"/>
          </p:nvPr>
        </p:nvSpPr>
        <p:spPr/>
        <p:txBody>
          <a:bodyPr/>
          <a:lstStyle/>
          <a:p>
            <a:r>
              <a:rPr lang="en-US" dirty="0"/>
              <a:t>Question</a:t>
            </a:r>
          </a:p>
        </p:txBody>
      </p:sp>
      <p:sp>
        <p:nvSpPr>
          <p:cNvPr id="5" name="Content Placeholder 4">
            <a:extLst>
              <a:ext uri="{FF2B5EF4-FFF2-40B4-BE49-F238E27FC236}">
                <a16:creationId xmlns:a16="http://schemas.microsoft.com/office/drawing/2014/main" id="{C3AD577E-AE3E-F9FE-9B74-17C9AE961ECA}"/>
              </a:ext>
            </a:extLst>
          </p:cNvPr>
          <p:cNvSpPr>
            <a:spLocks noGrp="1"/>
          </p:cNvSpPr>
          <p:nvPr>
            <p:ph idx="1"/>
          </p:nvPr>
        </p:nvSpPr>
        <p:spPr/>
        <p:txBody>
          <a:bodyPr/>
          <a:lstStyle/>
          <a:p>
            <a:pPr marL="0" indent="0">
              <a:buNone/>
            </a:pPr>
            <a:r>
              <a:rPr lang="en-US" dirty="0"/>
              <a:t>I have an LED emitting light. What shape is the wavefront leaving the tiny LED?</a:t>
            </a:r>
          </a:p>
          <a:p>
            <a:pPr marL="514350" indent="-514350">
              <a:buFont typeface="+mj-lt"/>
              <a:buAutoNum type="alphaLcParenR"/>
            </a:pPr>
            <a:r>
              <a:rPr lang="en-US" dirty="0"/>
              <a:t>Linear points</a:t>
            </a:r>
          </a:p>
          <a:p>
            <a:pPr marL="514350" indent="-514350">
              <a:buFont typeface="+mj-lt"/>
              <a:buAutoNum type="alphaLcParenR"/>
            </a:pPr>
            <a:r>
              <a:rPr lang="en-US" dirty="0"/>
              <a:t>Planer surfaces</a:t>
            </a:r>
          </a:p>
          <a:p>
            <a:pPr marL="514350" indent="-514350">
              <a:buFont typeface="+mj-lt"/>
              <a:buAutoNum type="alphaLcParenR"/>
            </a:pPr>
            <a:r>
              <a:rPr lang="en-US" dirty="0"/>
              <a:t>Spherical surfaces</a:t>
            </a:r>
          </a:p>
          <a:p>
            <a:pPr marL="514350" indent="-514350">
              <a:buFont typeface="+mj-lt"/>
              <a:buAutoNum type="alphaLcParenR"/>
            </a:pPr>
            <a:r>
              <a:rPr lang="en-US" dirty="0"/>
              <a:t>Cubical surfaces</a:t>
            </a:r>
          </a:p>
          <a:p>
            <a:pPr marL="514350" indent="-514350">
              <a:buFont typeface="+mj-lt"/>
              <a:buAutoNum type="alphaLcParenR"/>
            </a:pPr>
            <a:r>
              <a:rPr lang="en-US" dirty="0"/>
              <a:t>Hexagonal surfaces</a:t>
            </a:r>
          </a:p>
        </p:txBody>
      </p:sp>
    </p:spTree>
    <p:extLst>
      <p:ext uri="{BB962C8B-B14F-4D97-AF65-F5344CB8AC3E}">
        <p14:creationId xmlns:p14="http://schemas.microsoft.com/office/powerpoint/2010/main" val="25877777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ECDAE5D-FBCD-2FF4-4B67-5DCBB7F4A9B1}"/>
              </a:ext>
            </a:extLst>
          </p:cNvPr>
          <p:cNvSpPr>
            <a:spLocks noGrp="1"/>
          </p:cNvSpPr>
          <p:nvPr>
            <p:ph type="title"/>
          </p:nvPr>
        </p:nvSpPr>
        <p:spPr/>
        <p:txBody>
          <a:bodyPr/>
          <a:lstStyle/>
          <a:p>
            <a:r>
              <a:rPr lang="en-US" dirty="0"/>
              <a:t>Question</a:t>
            </a:r>
          </a:p>
        </p:txBody>
      </p:sp>
      <p:sp>
        <p:nvSpPr>
          <p:cNvPr id="5" name="Content Placeholder 4">
            <a:extLst>
              <a:ext uri="{FF2B5EF4-FFF2-40B4-BE49-F238E27FC236}">
                <a16:creationId xmlns:a16="http://schemas.microsoft.com/office/drawing/2014/main" id="{C3AD577E-AE3E-F9FE-9B74-17C9AE961ECA}"/>
              </a:ext>
            </a:extLst>
          </p:cNvPr>
          <p:cNvSpPr>
            <a:spLocks noGrp="1"/>
          </p:cNvSpPr>
          <p:nvPr>
            <p:ph idx="1"/>
          </p:nvPr>
        </p:nvSpPr>
        <p:spPr/>
        <p:txBody>
          <a:bodyPr>
            <a:normAutofit/>
          </a:bodyPr>
          <a:lstStyle/>
          <a:p>
            <a:pPr marL="0" indent="0">
              <a:buNone/>
            </a:pPr>
            <a:r>
              <a:rPr lang="en-US" dirty="0"/>
              <a:t>I have an LED emitting light. IT makes a spherical wave front. But if I look at just one tiny point on the spere, what do the wave crests look like?</a:t>
            </a:r>
          </a:p>
          <a:p>
            <a:pPr marL="514350" indent="-514350">
              <a:buFont typeface="+mj-lt"/>
              <a:buAutoNum type="alphaLcParenR"/>
            </a:pPr>
            <a:r>
              <a:rPr lang="en-US" dirty="0"/>
              <a:t>Linear points</a:t>
            </a:r>
          </a:p>
          <a:p>
            <a:pPr marL="514350" indent="-514350">
              <a:buFont typeface="+mj-lt"/>
              <a:buAutoNum type="alphaLcParenR"/>
            </a:pPr>
            <a:r>
              <a:rPr lang="en-US" dirty="0"/>
              <a:t>Planer surfaces</a:t>
            </a:r>
          </a:p>
          <a:p>
            <a:pPr marL="514350" indent="-514350">
              <a:buFont typeface="+mj-lt"/>
              <a:buAutoNum type="alphaLcParenR"/>
            </a:pPr>
            <a:r>
              <a:rPr lang="en-US" dirty="0"/>
              <a:t>Spherical surfaces</a:t>
            </a:r>
          </a:p>
          <a:p>
            <a:pPr marL="514350" indent="-514350">
              <a:buFont typeface="+mj-lt"/>
              <a:buAutoNum type="alphaLcParenR"/>
            </a:pPr>
            <a:r>
              <a:rPr lang="en-US" dirty="0"/>
              <a:t>Cubical surfaces</a:t>
            </a:r>
          </a:p>
          <a:p>
            <a:pPr marL="514350" indent="-514350">
              <a:buFont typeface="+mj-lt"/>
              <a:buAutoNum type="alphaLcParenR"/>
            </a:pPr>
            <a:r>
              <a:rPr lang="en-US" dirty="0"/>
              <a:t>Hexagonal surfaces</a:t>
            </a:r>
          </a:p>
        </p:txBody>
      </p:sp>
      <p:sp>
        <p:nvSpPr>
          <p:cNvPr id="2" name="Oval 1">
            <a:extLst>
              <a:ext uri="{FF2B5EF4-FFF2-40B4-BE49-F238E27FC236}">
                <a16:creationId xmlns:a16="http://schemas.microsoft.com/office/drawing/2014/main" id="{EB3FDD0C-844D-8461-0D58-F67B4FA351FA}"/>
              </a:ext>
            </a:extLst>
          </p:cNvPr>
          <p:cNvSpPr/>
          <p:nvPr/>
        </p:nvSpPr>
        <p:spPr>
          <a:xfrm>
            <a:off x="4572000" y="3162693"/>
            <a:ext cx="3365369" cy="3572759"/>
          </a:xfrm>
          <a:prstGeom prst="ellipse">
            <a:avLst/>
          </a:prstGeom>
          <a:no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4E62DD52-9ABC-C898-CE82-48B0FD9AC615}"/>
              </a:ext>
            </a:extLst>
          </p:cNvPr>
          <p:cNvCxnSpPr>
            <a:cxnSpLocks/>
          </p:cNvCxnSpPr>
          <p:nvPr/>
        </p:nvCxnSpPr>
        <p:spPr>
          <a:xfrm>
            <a:off x="7824247" y="4779390"/>
            <a:ext cx="575035" cy="0"/>
          </a:xfrm>
          <a:prstGeom prst="line">
            <a:avLst/>
          </a:prstGeom>
          <a:ln>
            <a:solidFill>
              <a:schemeClr val="tx1"/>
            </a:solidFill>
            <a:prstDash val="dashDot"/>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984B9B87-135C-4E41-9CA7-9A110CB93293}"/>
              </a:ext>
            </a:extLst>
          </p:cNvPr>
          <p:cNvCxnSpPr>
            <a:cxnSpLocks/>
          </p:cNvCxnSpPr>
          <p:nvPr/>
        </p:nvCxnSpPr>
        <p:spPr>
          <a:xfrm>
            <a:off x="7824247" y="5054338"/>
            <a:ext cx="575035" cy="0"/>
          </a:xfrm>
          <a:prstGeom prst="line">
            <a:avLst/>
          </a:prstGeom>
          <a:ln>
            <a:solidFill>
              <a:schemeClr val="tx1"/>
            </a:solidFill>
            <a:prstDash val="dashDot"/>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5B7F9450-00C6-1DE4-EB9A-9CA368CC3AF0}"/>
              </a:ext>
            </a:extLst>
          </p:cNvPr>
          <p:cNvSpPr txBox="1"/>
          <p:nvPr/>
        </p:nvSpPr>
        <p:spPr>
          <a:xfrm>
            <a:off x="5867888" y="4779390"/>
            <a:ext cx="1533625" cy="369332"/>
          </a:xfrm>
          <a:prstGeom prst="rect">
            <a:avLst/>
          </a:prstGeom>
          <a:noFill/>
        </p:spPr>
        <p:txBody>
          <a:bodyPr wrap="none" rtlCol="0">
            <a:spAutoFit/>
          </a:bodyPr>
          <a:lstStyle/>
          <a:p>
            <a:r>
              <a:rPr lang="en-US" dirty="0"/>
              <a:t>Just look here </a:t>
            </a:r>
          </a:p>
        </p:txBody>
      </p:sp>
      <p:cxnSp>
        <p:nvCxnSpPr>
          <p:cNvPr id="10" name="Straight Arrow Connector 9">
            <a:extLst>
              <a:ext uri="{FF2B5EF4-FFF2-40B4-BE49-F238E27FC236}">
                <a16:creationId xmlns:a16="http://schemas.microsoft.com/office/drawing/2014/main" id="{B6AEBD33-610A-A007-05E0-392001A51892}"/>
              </a:ext>
            </a:extLst>
          </p:cNvPr>
          <p:cNvCxnSpPr/>
          <p:nvPr/>
        </p:nvCxnSpPr>
        <p:spPr>
          <a:xfrm>
            <a:off x="7401513" y="4949072"/>
            <a:ext cx="461913"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3595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File:Plane Wave Oblique View.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1338" y="1771649"/>
            <a:ext cx="7620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590173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words&#10;&#10;Description automatically generated">
            <a:extLst>
              <a:ext uri="{FF2B5EF4-FFF2-40B4-BE49-F238E27FC236}">
                <a16:creationId xmlns:a16="http://schemas.microsoft.com/office/drawing/2014/main" id="{3E066D7B-F6B4-7861-9552-432F9E88E1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0620" y="1674672"/>
            <a:ext cx="6842760" cy="2377440"/>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p:cNvPicPr>
            <a:picLocks noChangeAspect="1" noChangeArrowheads="1"/>
          </p:cNvPicPr>
          <p:nvPr/>
        </p:nvPicPr>
        <p:blipFill>
          <a:blip r:embed="rId2" cstate="print"/>
          <a:srcRect/>
          <a:stretch>
            <a:fillRect/>
          </a:stretch>
        </p:blipFill>
        <p:spPr bwMode="auto">
          <a:xfrm>
            <a:off x="666591" y="240384"/>
            <a:ext cx="6237864" cy="6212264"/>
          </a:xfrm>
          <a:prstGeom prst="rect">
            <a:avLst/>
          </a:prstGeom>
          <a:noFill/>
          <a:ln w="9525">
            <a:noFill/>
            <a:miter lim="800000"/>
            <a:headEnd/>
            <a:tailEnd/>
          </a:ln>
          <a:effectLst/>
        </p:spPr>
      </p:pic>
      <p:sp>
        <p:nvSpPr>
          <p:cNvPr id="5" name="Oval 4">
            <a:extLst>
              <a:ext uri="{FF2B5EF4-FFF2-40B4-BE49-F238E27FC236}">
                <a16:creationId xmlns:a16="http://schemas.microsoft.com/office/drawing/2014/main" id="{5F936992-5889-6AA2-1271-A1EC738DA63B}"/>
              </a:ext>
            </a:extLst>
          </p:cNvPr>
          <p:cNvSpPr/>
          <p:nvPr/>
        </p:nvSpPr>
        <p:spPr>
          <a:xfrm>
            <a:off x="5322926" y="405352"/>
            <a:ext cx="1564849" cy="1550710"/>
          </a:xfrm>
          <a:prstGeom prst="ellipse">
            <a:avLst/>
          </a:prstGeom>
          <a:no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un 5">
            <a:extLst>
              <a:ext uri="{FF2B5EF4-FFF2-40B4-BE49-F238E27FC236}">
                <a16:creationId xmlns:a16="http://schemas.microsoft.com/office/drawing/2014/main" id="{253953DD-7FDE-528D-D197-910F1EE14389}"/>
              </a:ext>
            </a:extLst>
          </p:cNvPr>
          <p:cNvSpPr/>
          <p:nvPr/>
        </p:nvSpPr>
        <p:spPr>
          <a:xfrm>
            <a:off x="5978088" y="1044018"/>
            <a:ext cx="254524" cy="273377"/>
          </a:xfrm>
          <a:prstGeom prst="sun">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3F04BC1A-BAE3-F8C2-58CA-F4095AC5A7EF}"/>
              </a:ext>
            </a:extLst>
          </p:cNvPr>
          <p:cNvCxnSpPr/>
          <p:nvPr/>
        </p:nvCxnSpPr>
        <p:spPr>
          <a:xfrm>
            <a:off x="6134335" y="1180706"/>
            <a:ext cx="1437587"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B4C009E8-8EA1-34C0-AE51-8842292AB8A2}"/>
              </a:ext>
            </a:extLst>
          </p:cNvPr>
          <p:cNvSpPr txBox="1"/>
          <p:nvPr/>
        </p:nvSpPr>
        <p:spPr>
          <a:xfrm>
            <a:off x="6887775" y="475855"/>
            <a:ext cx="1882464" cy="430887"/>
          </a:xfrm>
          <a:prstGeom prst="rect">
            <a:avLst/>
          </a:prstGeom>
          <a:noFill/>
        </p:spPr>
        <p:txBody>
          <a:bodyPr wrap="square" rtlCol="0">
            <a:spAutoFit/>
          </a:bodyPr>
          <a:lstStyle/>
          <a:p>
            <a:r>
              <a:rPr lang="en-US" sz="1100" dirty="0"/>
              <a:t>Electric and magnetic field measured along this line</a:t>
            </a:r>
          </a:p>
        </p:txBody>
      </p:sp>
      <p:cxnSp>
        <p:nvCxnSpPr>
          <p:cNvPr id="11" name="Straight Connector 10">
            <a:extLst>
              <a:ext uri="{FF2B5EF4-FFF2-40B4-BE49-F238E27FC236}">
                <a16:creationId xmlns:a16="http://schemas.microsoft.com/office/drawing/2014/main" id="{CDDD18B2-3CFA-AD55-5BB4-B67DE44AFBE3}"/>
              </a:ext>
            </a:extLst>
          </p:cNvPr>
          <p:cNvCxnSpPr>
            <a:cxnSpLocks/>
          </p:cNvCxnSpPr>
          <p:nvPr/>
        </p:nvCxnSpPr>
        <p:spPr>
          <a:xfrm flipH="1">
            <a:off x="2479249" y="1168496"/>
            <a:ext cx="3626101" cy="1013808"/>
          </a:xfrm>
          <a:prstGeom prst="line">
            <a:avLst/>
          </a:prstGeom>
          <a:ln>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DCA8A22-6F93-512A-66FB-11FEBD15F998}"/>
              </a:ext>
            </a:extLst>
          </p:cNvPr>
          <p:cNvCxnSpPr>
            <a:cxnSpLocks/>
          </p:cNvCxnSpPr>
          <p:nvPr/>
        </p:nvCxnSpPr>
        <p:spPr>
          <a:xfrm flipH="1">
            <a:off x="6049069" y="1178723"/>
            <a:ext cx="1591405" cy="4498571"/>
          </a:xfrm>
          <a:prstGeom prst="line">
            <a:avLst/>
          </a:prstGeom>
          <a:ln>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597BEF3F-F5BB-A7C7-3A0D-E33F58635971}"/>
              </a:ext>
            </a:extLst>
          </p:cNvPr>
          <p:cNvSpPr txBox="1"/>
          <p:nvPr/>
        </p:nvSpPr>
        <p:spPr>
          <a:xfrm>
            <a:off x="5792031" y="1254934"/>
            <a:ext cx="1882464" cy="261610"/>
          </a:xfrm>
          <a:prstGeom prst="rect">
            <a:avLst/>
          </a:prstGeom>
          <a:noFill/>
        </p:spPr>
        <p:txBody>
          <a:bodyPr wrap="square" rtlCol="0">
            <a:spAutoFit/>
          </a:bodyPr>
          <a:lstStyle/>
          <a:p>
            <a:r>
              <a:rPr lang="en-US" sz="1100" dirty="0"/>
              <a:t>Light Source</a:t>
            </a:r>
          </a:p>
        </p:txBody>
      </p:sp>
      <p:cxnSp>
        <p:nvCxnSpPr>
          <p:cNvPr id="23" name="Straight Connector 22">
            <a:extLst>
              <a:ext uri="{FF2B5EF4-FFF2-40B4-BE49-F238E27FC236}">
                <a16:creationId xmlns:a16="http://schemas.microsoft.com/office/drawing/2014/main" id="{D7B34C4E-4B16-C685-5AAC-BE853A2CBBC0}"/>
              </a:ext>
            </a:extLst>
          </p:cNvPr>
          <p:cNvCxnSpPr>
            <a:cxnSpLocks/>
          </p:cNvCxnSpPr>
          <p:nvPr/>
        </p:nvCxnSpPr>
        <p:spPr>
          <a:xfrm flipH="1">
            <a:off x="4695654" y="1025820"/>
            <a:ext cx="2160262" cy="2103879"/>
          </a:xfrm>
          <a:prstGeom prst="line">
            <a:avLst/>
          </a:prstGeom>
          <a:ln>
            <a:solidFill>
              <a:schemeClr val="accent1"/>
            </a:solidFill>
            <a:prstDash val="dash"/>
          </a:ln>
        </p:spPr>
        <p:style>
          <a:lnRef idx="1">
            <a:schemeClr val="accent1"/>
          </a:lnRef>
          <a:fillRef idx="0">
            <a:schemeClr val="accent1"/>
          </a:fillRef>
          <a:effectRef idx="0">
            <a:schemeClr val="accent1"/>
          </a:effectRef>
          <a:fontRef idx="minor">
            <a:schemeClr val="tx1"/>
          </a:fontRef>
        </p:style>
      </p:cxnSp>
      <p:grpSp>
        <p:nvGrpSpPr>
          <p:cNvPr id="39" name="Group 38">
            <a:extLst>
              <a:ext uri="{FF2B5EF4-FFF2-40B4-BE49-F238E27FC236}">
                <a16:creationId xmlns:a16="http://schemas.microsoft.com/office/drawing/2014/main" id="{814052E6-4373-9F93-4021-FA948E62EADF}"/>
              </a:ext>
            </a:extLst>
          </p:cNvPr>
          <p:cNvGrpSpPr/>
          <p:nvPr/>
        </p:nvGrpSpPr>
        <p:grpSpPr>
          <a:xfrm>
            <a:off x="6130142" y="1025820"/>
            <a:ext cx="1226738" cy="282384"/>
            <a:chOff x="3033504" y="686255"/>
            <a:chExt cx="1156778" cy="282384"/>
          </a:xfrm>
        </p:grpSpPr>
        <p:grpSp>
          <p:nvGrpSpPr>
            <p:cNvPr id="31" name="Group 30">
              <a:extLst>
                <a:ext uri="{FF2B5EF4-FFF2-40B4-BE49-F238E27FC236}">
                  <a16:creationId xmlns:a16="http://schemas.microsoft.com/office/drawing/2014/main" id="{E72CBA65-8EA4-B12E-424D-6CF0A77D1E6A}"/>
                </a:ext>
              </a:extLst>
            </p:cNvPr>
            <p:cNvGrpSpPr/>
            <p:nvPr/>
          </p:nvGrpSpPr>
          <p:grpSpPr>
            <a:xfrm>
              <a:off x="3033504" y="686255"/>
              <a:ext cx="578389" cy="280781"/>
              <a:chOff x="3648174" y="508518"/>
              <a:chExt cx="1426976" cy="516893"/>
            </a:xfrm>
          </p:grpSpPr>
          <p:grpSp>
            <p:nvGrpSpPr>
              <p:cNvPr id="27" name="Group 26">
                <a:extLst>
                  <a:ext uri="{FF2B5EF4-FFF2-40B4-BE49-F238E27FC236}">
                    <a16:creationId xmlns:a16="http://schemas.microsoft.com/office/drawing/2014/main" id="{6B505070-A21A-C852-1C4C-71679BCA9AE7}"/>
                  </a:ext>
                </a:extLst>
              </p:cNvPr>
              <p:cNvGrpSpPr/>
              <p:nvPr/>
            </p:nvGrpSpPr>
            <p:grpSpPr>
              <a:xfrm>
                <a:off x="3648174" y="508518"/>
                <a:ext cx="713488" cy="261610"/>
                <a:chOff x="3648174" y="508518"/>
                <a:chExt cx="713488" cy="261610"/>
              </a:xfrm>
            </p:grpSpPr>
            <p:sp>
              <p:nvSpPr>
                <p:cNvPr id="25" name="Freeform 87">
                  <a:extLst>
                    <a:ext uri="{FF2B5EF4-FFF2-40B4-BE49-F238E27FC236}">
                      <a16:creationId xmlns:a16="http://schemas.microsoft.com/office/drawing/2014/main" id="{BF044AAE-1AFD-3A99-EE0E-FF61B912A0DC}"/>
                    </a:ext>
                  </a:extLst>
                </p:cNvPr>
                <p:cNvSpPr/>
                <p:nvPr/>
              </p:nvSpPr>
              <p:spPr>
                <a:xfrm flipH="1" flipV="1">
                  <a:off x="4004918" y="508518"/>
                  <a:ext cx="356744" cy="261610"/>
                </a:xfrm>
                <a:custGeom>
                  <a:avLst/>
                  <a:gdLst>
                    <a:gd name="connsiteX0" fmla="*/ 0 w 469106"/>
                    <a:gd name="connsiteY0" fmla="*/ 0 h 745331"/>
                    <a:gd name="connsiteX1" fmla="*/ 40481 w 469106"/>
                    <a:gd name="connsiteY1" fmla="*/ 114300 h 745331"/>
                    <a:gd name="connsiteX2" fmla="*/ 100013 w 469106"/>
                    <a:gd name="connsiteY2" fmla="*/ 250031 h 745331"/>
                    <a:gd name="connsiteX3" fmla="*/ 154781 w 469106"/>
                    <a:gd name="connsiteY3" fmla="*/ 373856 h 745331"/>
                    <a:gd name="connsiteX4" fmla="*/ 221456 w 469106"/>
                    <a:gd name="connsiteY4" fmla="*/ 490538 h 745331"/>
                    <a:gd name="connsiteX5" fmla="*/ 292894 w 469106"/>
                    <a:gd name="connsiteY5" fmla="*/ 590550 h 745331"/>
                    <a:gd name="connsiteX6" fmla="*/ 383381 w 469106"/>
                    <a:gd name="connsiteY6" fmla="*/ 688181 h 745331"/>
                    <a:gd name="connsiteX7" fmla="*/ 469106 w 469106"/>
                    <a:gd name="connsiteY7" fmla="*/ 745331 h 745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9106" h="745331">
                      <a:moveTo>
                        <a:pt x="0" y="0"/>
                      </a:moveTo>
                      <a:cubicBezTo>
                        <a:pt x="11906" y="36314"/>
                        <a:pt x="23812" y="72628"/>
                        <a:pt x="40481" y="114300"/>
                      </a:cubicBezTo>
                      <a:cubicBezTo>
                        <a:pt x="57150" y="155972"/>
                        <a:pt x="100013" y="250031"/>
                        <a:pt x="100013" y="250031"/>
                      </a:cubicBezTo>
                      <a:cubicBezTo>
                        <a:pt x="119063" y="293290"/>
                        <a:pt x="134541" y="333772"/>
                        <a:pt x="154781" y="373856"/>
                      </a:cubicBezTo>
                      <a:cubicBezTo>
                        <a:pt x="175021" y="413940"/>
                        <a:pt x="198437" y="454422"/>
                        <a:pt x="221456" y="490538"/>
                      </a:cubicBezTo>
                      <a:cubicBezTo>
                        <a:pt x="244475" y="526654"/>
                        <a:pt x="265907" y="557610"/>
                        <a:pt x="292894" y="590550"/>
                      </a:cubicBezTo>
                      <a:cubicBezTo>
                        <a:pt x="319881" y="623490"/>
                        <a:pt x="354012" y="662384"/>
                        <a:pt x="383381" y="688181"/>
                      </a:cubicBezTo>
                      <a:cubicBezTo>
                        <a:pt x="412750" y="713978"/>
                        <a:pt x="440928" y="729654"/>
                        <a:pt x="469106" y="745331"/>
                      </a:cubicBezTo>
                    </a:path>
                  </a:pathLst>
                </a:custGeom>
                <a:ln>
                  <a:solidFill>
                    <a:srgbClr val="FF0000"/>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6" name="Freeform 87">
                  <a:extLst>
                    <a:ext uri="{FF2B5EF4-FFF2-40B4-BE49-F238E27FC236}">
                      <a16:creationId xmlns:a16="http://schemas.microsoft.com/office/drawing/2014/main" id="{C599919E-AF7C-C3C0-887D-C8085DC69E35}"/>
                    </a:ext>
                  </a:extLst>
                </p:cNvPr>
                <p:cNvSpPr/>
                <p:nvPr/>
              </p:nvSpPr>
              <p:spPr>
                <a:xfrm flipV="1">
                  <a:off x="3648174" y="508518"/>
                  <a:ext cx="356744" cy="261610"/>
                </a:xfrm>
                <a:custGeom>
                  <a:avLst/>
                  <a:gdLst>
                    <a:gd name="connsiteX0" fmla="*/ 0 w 469106"/>
                    <a:gd name="connsiteY0" fmla="*/ 0 h 745331"/>
                    <a:gd name="connsiteX1" fmla="*/ 40481 w 469106"/>
                    <a:gd name="connsiteY1" fmla="*/ 114300 h 745331"/>
                    <a:gd name="connsiteX2" fmla="*/ 100013 w 469106"/>
                    <a:gd name="connsiteY2" fmla="*/ 250031 h 745331"/>
                    <a:gd name="connsiteX3" fmla="*/ 154781 w 469106"/>
                    <a:gd name="connsiteY3" fmla="*/ 373856 h 745331"/>
                    <a:gd name="connsiteX4" fmla="*/ 221456 w 469106"/>
                    <a:gd name="connsiteY4" fmla="*/ 490538 h 745331"/>
                    <a:gd name="connsiteX5" fmla="*/ 292894 w 469106"/>
                    <a:gd name="connsiteY5" fmla="*/ 590550 h 745331"/>
                    <a:gd name="connsiteX6" fmla="*/ 383381 w 469106"/>
                    <a:gd name="connsiteY6" fmla="*/ 688181 h 745331"/>
                    <a:gd name="connsiteX7" fmla="*/ 469106 w 469106"/>
                    <a:gd name="connsiteY7" fmla="*/ 745331 h 745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9106" h="745331">
                      <a:moveTo>
                        <a:pt x="0" y="0"/>
                      </a:moveTo>
                      <a:cubicBezTo>
                        <a:pt x="11906" y="36314"/>
                        <a:pt x="23812" y="72628"/>
                        <a:pt x="40481" y="114300"/>
                      </a:cubicBezTo>
                      <a:cubicBezTo>
                        <a:pt x="57150" y="155972"/>
                        <a:pt x="100013" y="250031"/>
                        <a:pt x="100013" y="250031"/>
                      </a:cubicBezTo>
                      <a:cubicBezTo>
                        <a:pt x="119063" y="293290"/>
                        <a:pt x="134541" y="333772"/>
                        <a:pt x="154781" y="373856"/>
                      </a:cubicBezTo>
                      <a:cubicBezTo>
                        <a:pt x="175021" y="413940"/>
                        <a:pt x="198437" y="454422"/>
                        <a:pt x="221456" y="490538"/>
                      </a:cubicBezTo>
                      <a:cubicBezTo>
                        <a:pt x="244475" y="526654"/>
                        <a:pt x="265907" y="557610"/>
                        <a:pt x="292894" y="590550"/>
                      </a:cubicBezTo>
                      <a:cubicBezTo>
                        <a:pt x="319881" y="623490"/>
                        <a:pt x="354012" y="662384"/>
                        <a:pt x="383381" y="688181"/>
                      </a:cubicBezTo>
                      <a:cubicBezTo>
                        <a:pt x="412750" y="713978"/>
                        <a:pt x="440928" y="729654"/>
                        <a:pt x="469106" y="745331"/>
                      </a:cubicBezTo>
                    </a:path>
                  </a:pathLst>
                </a:custGeom>
                <a:ln>
                  <a:solidFill>
                    <a:srgbClr val="FF0000"/>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28" name="Group 27">
                <a:extLst>
                  <a:ext uri="{FF2B5EF4-FFF2-40B4-BE49-F238E27FC236}">
                    <a16:creationId xmlns:a16="http://schemas.microsoft.com/office/drawing/2014/main" id="{F73CFE99-D2FB-8906-9028-69DE830EDEC5}"/>
                  </a:ext>
                </a:extLst>
              </p:cNvPr>
              <p:cNvGrpSpPr/>
              <p:nvPr/>
            </p:nvGrpSpPr>
            <p:grpSpPr>
              <a:xfrm flipV="1">
                <a:off x="4361662" y="763801"/>
                <a:ext cx="713488" cy="261610"/>
                <a:chOff x="3648174" y="508518"/>
                <a:chExt cx="713488" cy="261610"/>
              </a:xfrm>
            </p:grpSpPr>
            <p:sp>
              <p:nvSpPr>
                <p:cNvPr id="29" name="Freeform 87">
                  <a:extLst>
                    <a:ext uri="{FF2B5EF4-FFF2-40B4-BE49-F238E27FC236}">
                      <a16:creationId xmlns:a16="http://schemas.microsoft.com/office/drawing/2014/main" id="{0FDACCD7-51E9-5B74-1175-703C862189FF}"/>
                    </a:ext>
                  </a:extLst>
                </p:cNvPr>
                <p:cNvSpPr/>
                <p:nvPr/>
              </p:nvSpPr>
              <p:spPr>
                <a:xfrm flipH="1" flipV="1">
                  <a:off x="4004918" y="508518"/>
                  <a:ext cx="356744" cy="261610"/>
                </a:xfrm>
                <a:custGeom>
                  <a:avLst/>
                  <a:gdLst>
                    <a:gd name="connsiteX0" fmla="*/ 0 w 469106"/>
                    <a:gd name="connsiteY0" fmla="*/ 0 h 745331"/>
                    <a:gd name="connsiteX1" fmla="*/ 40481 w 469106"/>
                    <a:gd name="connsiteY1" fmla="*/ 114300 h 745331"/>
                    <a:gd name="connsiteX2" fmla="*/ 100013 w 469106"/>
                    <a:gd name="connsiteY2" fmla="*/ 250031 h 745331"/>
                    <a:gd name="connsiteX3" fmla="*/ 154781 w 469106"/>
                    <a:gd name="connsiteY3" fmla="*/ 373856 h 745331"/>
                    <a:gd name="connsiteX4" fmla="*/ 221456 w 469106"/>
                    <a:gd name="connsiteY4" fmla="*/ 490538 h 745331"/>
                    <a:gd name="connsiteX5" fmla="*/ 292894 w 469106"/>
                    <a:gd name="connsiteY5" fmla="*/ 590550 h 745331"/>
                    <a:gd name="connsiteX6" fmla="*/ 383381 w 469106"/>
                    <a:gd name="connsiteY6" fmla="*/ 688181 h 745331"/>
                    <a:gd name="connsiteX7" fmla="*/ 469106 w 469106"/>
                    <a:gd name="connsiteY7" fmla="*/ 745331 h 745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9106" h="745331">
                      <a:moveTo>
                        <a:pt x="0" y="0"/>
                      </a:moveTo>
                      <a:cubicBezTo>
                        <a:pt x="11906" y="36314"/>
                        <a:pt x="23812" y="72628"/>
                        <a:pt x="40481" y="114300"/>
                      </a:cubicBezTo>
                      <a:cubicBezTo>
                        <a:pt x="57150" y="155972"/>
                        <a:pt x="100013" y="250031"/>
                        <a:pt x="100013" y="250031"/>
                      </a:cubicBezTo>
                      <a:cubicBezTo>
                        <a:pt x="119063" y="293290"/>
                        <a:pt x="134541" y="333772"/>
                        <a:pt x="154781" y="373856"/>
                      </a:cubicBezTo>
                      <a:cubicBezTo>
                        <a:pt x="175021" y="413940"/>
                        <a:pt x="198437" y="454422"/>
                        <a:pt x="221456" y="490538"/>
                      </a:cubicBezTo>
                      <a:cubicBezTo>
                        <a:pt x="244475" y="526654"/>
                        <a:pt x="265907" y="557610"/>
                        <a:pt x="292894" y="590550"/>
                      </a:cubicBezTo>
                      <a:cubicBezTo>
                        <a:pt x="319881" y="623490"/>
                        <a:pt x="354012" y="662384"/>
                        <a:pt x="383381" y="688181"/>
                      </a:cubicBezTo>
                      <a:cubicBezTo>
                        <a:pt x="412750" y="713978"/>
                        <a:pt x="440928" y="729654"/>
                        <a:pt x="469106" y="745331"/>
                      </a:cubicBezTo>
                    </a:path>
                  </a:pathLst>
                </a:custGeom>
                <a:ln>
                  <a:solidFill>
                    <a:srgbClr val="FF0000"/>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0" name="Freeform 87">
                  <a:extLst>
                    <a:ext uri="{FF2B5EF4-FFF2-40B4-BE49-F238E27FC236}">
                      <a16:creationId xmlns:a16="http://schemas.microsoft.com/office/drawing/2014/main" id="{6F4B6ACB-B2B4-EAFC-B260-CEE267F40044}"/>
                    </a:ext>
                  </a:extLst>
                </p:cNvPr>
                <p:cNvSpPr/>
                <p:nvPr/>
              </p:nvSpPr>
              <p:spPr>
                <a:xfrm flipV="1">
                  <a:off x="3648174" y="508518"/>
                  <a:ext cx="356744" cy="261610"/>
                </a:xfrm>
                <a:custGeom>
                  <a:avLst/>
                  <a:gdLst>
                    <a:gd name="connsiteX0" fmla="*/ 0 w 469106"/>
                    <a:gd name="connsiteY0" fmla="*/ 0 h 745331"/>
                    <a:gd name="connsiteX1" fmla="*/ 40481 w 469106"/>
                    <a:gd name="connsiteY1" fmla="*/ 114300 h 745331"/>
                    <a:gd name="connsiteX2" fmla="*/ 100013 w 469106"/>
                    <a:gd name="connsiteY2" fmla="*/ 250031 h 745331"/>
                    <a:gd name="connsiteX3" fmla="*/ 154781 w 469106"/>
                    <a:gd name="connsiteY3" fmla="*/ 373856 h 745331"/>
                    <a:gd name="connsiteX4" fmla="*/ 221456 w 469106"/>
                    <a:gd name="connsiteY4" fmla="*/ 490538 h 745331"/>
                    <a:gd name="connsiteX5" fmla="*/ 292894 w 469106"/>
                    <a:gd name="connsiteY5" fmla="*/ 590550 h 745331"/>
                    <a:gd name="connsiteX6" fmla="*/ 383381 w 469106"/>
                    <a:gd name="connsiteY6" fmla="*/ 688181 h 745331"/>
                    <a:gd name="connsiteX7" fmla="*/ 469106 w 469106"/>
                    <a:gd name="connsiteY7" fmla="*/ 745331 h 745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9106" h="745331">
                      <a:moveTo>
                        <a:pt x="0" y="0"/>
                      </a:moveTo>
                      <a:cubicBezTo>
                        <a:pt x="11906" y="36314"/>
                        <a:pt x="23812" y="72628"/>
                        <a:pt x="40481" y="114300"/>
                      </a:cubicBezTo>
                      <a:cubicBezTo>
                        <a:pt x="57150" y="155972"/>
                        <a:pt x="100013" y="250031"/>
                        <a:pt x="100013" y="250031"/>
                      </a:cubicBezTo>
                      <a:cubicBezTo>
                        <a:pt x="119063" y="293290"/>
                        <a:pt x="134541" y="333772"/>
                        <a:pt x="154781" y="373856"/>
                      </a:cubicBezTo>
                      <a:cubicBezTo>
                        <a:pt x="175021" y="413940"/>
                        <a:pt x="198437" y="454422"/>
                        <a:pt x="221456" y="490538"/>
                      </a:cubicBezTo>
                      <a:cubicBezTo>
                        <a:pt x="244475" y="526654"/>
                        <a:pt x="265907" y="557610"/>
                        <a:pt x="292894" y="590550"/>
                      </a:cubicBezTo>
                      <a:cubicBezTo>
                        <a:pt x="319881" y="623490"/>
                        <a:pt x="354012" y="662384"/>
                        <a:pt x="383381" y="688181"/>
                      </a:cubicBezTo>
                      <a:cubicBezTo>
                        <a:pt x="412750" y="713978"/>
                        <a:pt x="440928" y="729654"/>
                        <a:pt x="469106" y="745331"/>
                      </a:cubicBezTo>
                    </a:path>
                  </a:pathLst>
                </a:custGeom>
                <a:ln>
                  <a:solidFill>
                    <a:srgbClr val="FF0000"/>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grpSp>
          <p:nvGrpSpPr>
            <p:cNvPr id="32" name="Group 31">
              <a:extLst>
                <a:ext uri="{FF2B5EF4-FFF2-40B4-BE49-F238E27FC236}">
                  <a16:creationId xmlns:a16="http://schemas.microsoft.com/office/drawing/2014/main" id="{3A199960-F545-612E-A776-30BA70E8B08B}"/>
                </a:ext>
              </a:extLst>
            </p:cNvPr>
            <p:cNvGrpSpPr/>
            <p:nvPr/>
          </p:nvGrpSpPr>
          <p:grpSpPr>
            <a:xfrm>
              <a:off x="3611893" y="687858"/>
              <a:ext cx="578389" cy="280781"/>
              <a:chOff x="3648174" y="508518"/>
              <a:chExt cx="1426976" cy="516893"/>
            </a:xfrm>
          </p:grpSpPr>
          <p:grpSp>
            <p:nvGrpSpPr>
              <p:cNvPr id="33" name="Group 32">
                <a:extLst>
                  <a:ext uri="{FF2B5EF4-FFF2-40B4-BE49-F238E27FC236}">
                    <a16:creationId xmlns:a16="http://schemas.microsoft.com/office/drawing/2014/main" id="{9955FFE2-A083-6BBC-59BD-EE7E1AA214AB}"/>
                  </a:ext>
                </a:extLst>
              </p:cNvPr>
              <p:cNvGrpSpPr/>
              <p:nvPr/>
            </p:nvGrpSpPr>
            <p:grpSpPr>
              <a:xfrm>
                <a:off x="3648174" y="508518"/>
                <a:ext cx="713488" cy="261610"/>
                <a:chOff x="3648174" y="508518"/>
                <a:chExt cx="713488" cy="261610"/>
              </a:xfrm>
            </p:grpSpPr>
            <p:sp>
              <p:nvSpPr>
                <p:cNvPr id="37" name="Freeform 87">
                  <a:extLst>
                    <a:ext uri="{FF2B5EF4-FFF2-40B4-BE49-F238E27FC236}">
                      <a16:creationId xmlns:a16="http://schemas.microsoft.com/office/drawing/2014/main" id="{603F71A4-1D1B-0AA0-D077-8600DF0C6EEC}"/>
                    </a:ext>
                  </a:extLst>
                </p:cNvPr>
                <p:cNvSpPr/>
                <p:nvPr/>
              </p:nvSpPr>
              <p:spPr>
                <a:xfrm flipH="1" flipV="1">
                  <a:off x="4004918" y="508518"/>
                  <a:ext cx="356744" cy="261610"/>
                </a:xfrm>
                <a:custGeom>
                  <a:avLst/>
                  <a:gdLst>
                    <a:gd name="connsiteX0" fmla="*/ 0 w 469106"/>
                    <a:gd name="connsiteY0" fmla="*/ 0 h 745331"/>
                    <a:gd name="connsiteX1" fmla="*/ 40481 w 469106"/>
                    <a:gd name="connsiteY1" fmla="*/ 114300 h 745331"/>
                    <a:gd name="connsiteX2" fmla="*/ 100013 w 469106"/>
                    <a:gd name="connsiteY2" fmla="*/ 250031 h 745331"/>
                    <a:gd name="connsiteX3" fmla="*/ 154781 w 469106"/>
                    <a:gd name="connsiteY3" fmla="*/ 373856 h 745331"/>
                    <a:gd name="connsiteX4" fmla="*/ 221456 w 469106"/>
                    <a:gd name="connsiteY4" fmla="*/ 490538 h 745331"/>
                    <a:gd name="connsiteX5" fmla="*/ 292894 w 469106"/>
                    <a:gd name="connsiteY5" fmla="*/ 590550 h 745331"/>
                    <a:gd name="connsiteX6" fmla="*/ 383381 w 469106"/>
                    <a:gd name="connsiteY6" fmla="*/ 688181 h 745331"/>
                    <a:gd name="connsiteX7" fmla="*/ 469106 w 469106"/>
                    <a:gd name="connsiteY7" fmla="*/ 745331 h 745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9106" h="745331">
                      <a:moveTo>
                        <a:pt x="0" y="0"/>
                      </a:moveTo>
                      <a:cubicBezTo>
                        <a:pt x="11906" y="36314"/>
                        <a:pt x="23812" y="72628"/>
                        <a:pt x="40481" y="114300"/>
                      </a:cubicBezTo>
                      <a:cubicBezTo>
                        <a:pt x="57150" y="155972"/>
                        <a:pt x="100013" y="250031"/>
                        <a:pt x="100013" y="250031"/>
                      </a:cubicBezTo>
                      <a:cubicBezTo>
                        <a:pt x="119063" y="293290"/>
                        <a:pt x="134541" y="333772"/>
                        <a:pt x="154781" y="373856"/>
                      </a:cubicBezTo>
                      <a:cubicBezTo>
                        <a:pt x="175021" y="413940"/>
                        <a:pt x="198437" y="454422"/>
                        <a:pt x="221456" y="490538"/>
                      </a:cubicBezTo>
                      <a:cubicBezTo>
                        <a:pt x="244475" y="526654"/>
                        <a:pt x="265907" y="557610"/>
                        <a:pt x="292894" y="590550"/>
                      </a:cubicBezTo>
                      <a:cubicBezTo>
                        <a:pt x="319881" y="623490"/>
                        <a:pt x="354012" y="662384"/>
                        <a:pt x="383381" y="688181"/>
                      </a:cubicBezTo>
                      <a:cubicBezTo>
                        <a:pt x="412750" y="713978"/>
                        <a:pt x="440928" y="729654"/>
                        <a:pt x="469106" y="745331"/>
                      </a:cubicBezTo>
                    </a:path>
                  </a:pathLst>
                </a:custGeom>
                <a:ln>
                  <a:solidFill>
                    <a:srgbClr val="FF0000"/>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8" name="Freeform 87">
                  <a:extLst>
                    <a:ext uri="{FF2B5EF4-FFF2-40B4-BE49-F238E27FC236}">
                      <a16:creationId xmlns:a16="http://schemas.microsoft.com/office/drawing/2014/main" id="{941DC728-CA05-596B-3918-0D031D9A6459}"/>
                    </a:ext>
                  </a:extLst>
                </p:cNvPr>
                <p:cNvSpPr/>
                <p:nvPr/>
              </p:nvSpPr>
              <p:spPr>
                <a:xfrm flipV="1">
                  <a:off x="3648174" y="508518"/>
                  <a:ext cx="356744" cy="261610"/>
                </a:xfrm>
                <a:custGeom>
                  <a:avLst/>
                  <a:gdLst>
                    <a:gd name="connsiteX0" fmla="*/ 0 w 469106"/>
                    <a:gd name="connsiteY0" fmla="*/ 0 h 745331"/>
                    <a:gd name="connsiteX1" fmla="*/ 40481 w 469106"/>
                    <a:gd name="connsiteY1" fmla="*/ 114300 h 745331"/>
                    <a:gd name="connsiteX2" fmla="*/ 100013 w 469106"/>
                    <a:gd name="connsiteY2" fmla="*/ 250031 h 745331"/>
                    <a:gd name="connsiteX3" fmla="*/ 154781 w 469106"/>
                    <a:gd name="connsiteY3" fmla="*/ 373856 h 745331"/>
                    <a:gd name="connsiteX4" fmla="*/ 221456 w 469106"/>
                    <a:gd name="connsiteY4" fmla="*/ 490538 h 745331"/>
                    <a:gd name="connsiteX5" fmla="*/ 292894 w 469106"/>
                    <a:gd name="connsiteY5" fmla="*/ 590550 h 745331"/>
                    <a:gd name="connsiteX6" fmla="*/ 383381 w 469106"/>
                    <a:gd name="connsiteY6" fmla="*/ 688181 h 745331"/>
                    <a:gd name="connsiteX7" fmla="*/ 469106 w 469106"/>
                    <a:gd name="connsiteY7" fmla="*/ 745331 h 745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9106" h="745331">
                      <a:moveTo>
                        <a:pt x="0" y="0"/>
                      </a:moveTo>
                      <a:cubicBezTo>
                        <a:pt x="11906" y="36314"/>
                        <a:pt x="23812" y="72628"/>
                        <a:pt x="40481" y="114300"/>
                      </a:cubicBezTo>
                      <a:cubicBezTo>
                        <a:pt x="57150" y="155972"/>
                        <a:pt x="100013" y="250031"/>
                        <a:pt x="100013" y="250031"/>
                      </a:cubicBezTo>
                      <a:cubicBezTo>
                        <a:pt x="119063" y="293290"/>
                        <a:pt x="134541" y="333772"/>
                        <a:pt x="154781" y="373856"/>
                      </a:cubicBezTo>
                      <a:cubicBezTo>
                        <a:pt x="175021" y="413940"/>
                        <a:pt x="198437" y="454422"/>
                        <a:pt x="221456" y="490538"/>
                      </a:cubicBezTo>
                      <a:cubicBezTo>
                        <a:pt x="244475" y="526654"/>
                        <a:pt x="265907" y="557610"/>
                        <a:pt x="292894" y="590550"/>
                      </a:cubicBezTo>
                      <a:cubicBezTo>
                        <a:pt x="319881" y="623490"/>
                        <a:pt x="354012" y="662384"/>
                        <a:pt x="383381" y="688181"/>
                      </a:cubicBezTo>
                      <a:cubicBezTo>
                        <a:pt x="412750" y="713978"/>
                        <a:pt x="440928" y="729654"/>
                        <a:pt x="469106" y="745331"/>
                      </a:cubicBezTo>
                    </a:path>
                  </a:pathLst>
                </a:custGeom>
                <a:ln>
                  <a:solidFill>
                    <a:srgbClr val="FF0000"/>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34" name="Group 33">
                <a:extLst>
                  <a:ext uri="{FF2B5EF4-FFF2-40B4-BE49-F238E27FC236}">
                    <a16:creationId xmlns:a16="http://schemas.microsoft.com/office/drawing/2014/main" id="{B270E1E4-F47D-CCE8-DA2F-255DDAA555FD}"/>
                  </a:ext>
                </a:extLst>
              </p:cNvPr>
              <p:cNvGrpSpPr/>
              <p:nvPr/>
            </p:nvGrpSpPr>
            <p:grpSpPr>
              <a:xfrm flipV="1">
                <a:off x="4361662" y="763801"/>
                <a:ext cx="713488" cy="261610"/>
                <a:chOff x="3648174" y="508518"/>
                <a:chExt cx="713488" cy="261610"/>
              </a:xfrm>
            </p:grpSpPr>
            <p:sp>
              <p:nvSpPr>
                <p:cNvPr id="35" name="Freeform 87">
                  <a:extLst>
                    <a:ext uri="{FF2B5EF4-FFF2-40B4-BE49-F238E27FC236}">
                      <a16:creationId xmlns:a16="http://schemas.microsoft.com/office/drawing/2014/main" id="{105EEA97-40E7-C217-AEA1-37467F06841B}"/>
                    </a:ext>
                  </a:extLst>
                </p:cNvPr>
                <p:cNvSpPr/>
                <p:nvPr/>
              </p:nvSpPr>
              <p:spPr>
                <a:xfrm flipH="1" flipV="1">
                  <a:off x="4004918" y="508518"/>
                  <a:ext cx="356744" cy="261610"/>
                </a:xfrm>
                <a:custGeom>
                  <a:avLst/>
                  <a:gdLst>
                    <a:gd name="connsiteX0" fmla="*/ 0 w 469106"/>
                    <a:gd name="connsiteY0" fmla="*/ 0 h 745331"/>
                    <a:gd name="connsiteX1" fmla="*/ 40481 w 469106"/>
                    <a:gd name="connsiteY1" fmla="*/ 114300 h 745331"/>
                    <a:gd name="connsiteX2" fmla="*/ 100013 w 469106"/>
                    <a:gd name="connsiteY2" fmla="*/ 250031 h 745331"/>
                    <a:gd name="connsiteX3" fmla="*/ 154781 w 469106"/>
                    <a:gd name="connsiteY3" fmla="*/ 373856 h 745331"/>
                    <a:gd name="connsiteX4" fmla="*/ 221456 w 469106"/>
                    <a:gd name="connsiteY4" fmla="*/ 490538 h 745331"/>
                    <a:gd name="connsiteX5" fmla="*/ 292894 w 469106"/>
                    <a:gd name="connsiteY5" fmla="*/ 590550 h 745331"/>
                    <a:gd name="connsiteX6" fmla="*/ 383381 w 469106"/>
                    <a:gd name="connsiteY6" fmla="*/ 688181 h 745331"/>
                    <a:gd name="connsiteX7" fmla="*/ 469106 w 469106"/>
                    <a:gd name="connsiteY7" fmla="*/ 745331 h 745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9106" h="745331">
                      <a:moveTo>
                        <a:pt x="0" y="0"/>
                      </a:moveTo>
                      <a:cubicBezTo>
                        <a:pt x="11906" y="36314"/>
                        <a:pt x="23812" y="72628"/>
                        <a:pt x="40481" y="114300"/>
                      </a:cubicBezTo>
                      <a:cubicBezTo>
                        <a:pt x="57150" y="155972"/>
                        <a:pt x="100013" y="250031"/>
                        <a:pt x="100013" y="250031"/>
                      </a:cubicBezTo>
                      <a:cubicBezTo>
                        <a:pt x="119063" y="293290"/>
                        <a:pt x="134541" y="333772"/>
                        <a:pt x="154781" y="373856"/>
                      </a:cubicBezTo>
                      <a:cubicBezTo>
                        <a:pt x="175021" y="413940"/>
                        <a:pt x="198437" y="454422"/>
                        <a:pt x="221456" y="490538"/>
                      </a:cubicBezTo>
                      <a:cubicBezTo>
                        <a:pt x="244475" y="526654"/>
                        <a:pt x="265907" y="557610"/>
                        <a:pt x="292894" y="590550"/>
                      </a:cubicBezTo>
                      <a:cubicBezTo>
                        <a:pt x="319881" y="623490"/>
                        <a:pt x="354012" y="662384"/>
                        <a:pt x="383381" y="688181"/>
                      </a:cubicBezTo>
                      <a:cubicBezTo>
                        <a:pt x="412750" y="713978"/>
                        <a:pt x="440928" y="729654"/>
                        <a:pt x="469106" y="745331"/>
                      </a:cubicBezTo>
                    </a:path>
                  </a:pathLst>
                </a:custGeom>
                <a:ln>
                  <a:solidFill>
                    <a:srgbClr val="FF0000"/>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6" name="Freeform 87">
                  <a:extLst>
                    <a:ext uri="{FF2B5EF4-FFF2-40B4-BE49-F238E27FC236}">
                      <a16:creationId xmlns:a16="http://schemas.microsoft.com/office/drawing/2014/main" id="{974B976F-848F-EB9A-F5B1-DD910BD0D498}"/>
                    </a:ext>
                  </a:extLst>
                </p:cNvPr>
                <p:cNvSpPr/>
                <p:nvPr/>
              </p:nvSpPr>
              <p:spPr>
                <a:xfrm flipV="1">
                  <a:off x="3648174" y="508518"/>
                  <a:ext cx="356744" cy="261610"/>
                </a:xfrm>
                <a:custGeom>
                  <a:avLst/>
                  <a:gdLst>
                    <a:gd name="connsiteX0" fmla="*/ 0 w 469106"/>
                    <a:gd name="connsiteY0" fmla="*/ 0 h 745331"/>
                    <a:gd name="connsiteX1" fmla="*/ 40481 w 469106"/>
                    <a:gd name="connsiteY1" fmla="*/ 114300 h 745331"/>
                    <a:gd name="connsiteX2" fmla="*/ 100013 w 469106"/>
                    <a:gd name="connsiteY2" fmla="*/ 250031 h 745331"/>
                    <a:gd name="connsiteX3" fmla="*/ 154781 w 469106"/>
                    <a:gd name="connsiteY3" fmla="*/ 373856 h 745331"/>
                    <a:gd name="connsiteX4" fmla="*/ 221456 w 469106"/>
                    <a:gd name="connsiteY4" fmla="*/ 490538 h 745331"/>
                    <a:gd name="connsiteX5" fmla="*/ 292894 w 469106"/>
                    <a:gd name="connsiteY5" fmla="*/ 590550 h 745331"/>
                    <a:gd name="connsiteX6" fmla="*/ 383381 w 469106"/>
                    <a:gd name="connsiteY6" fmla="*/ 688181 h 745331"/>
                    <a:gd name="connsiteX7" fmla="*/ 469106 w 469106"/>
                    <a:gd name="connsiteY7" fmla="*/ 745331 h 745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9106" h="745331">
                      <a:moveTo>
                        <a:pt x="0" y="0"/>
                      </a:moveTo>
                      <a:cubicBezTo>
                        <a:pt x="11906" y="36314"/>
                        <a:pt x="23812" y="72628"/>
                        <a:pt x="40481" y="114300"/>
                      </a:cubicBezTo>
                      <a:cubicBezTo>
                        <a:pt x="57150" y="155972"/>
                        <a:pt x="100013" y="250031"/>
                        <a:pt x="100013" y="250031"/>
                      </a:cubicBezTo>
                      <a:cubicBezTo>
                        <a:pt x="119063" y="293290"/>
                        <a:pt x="134541" y="333772"/>
                        <a:pt x="154781" y="373856"/>
                      </a:cubicBezTo>
                      <a:cubicBezTo>
                        <a:pt x="175021" y="413940"/>
                        <a:pt x="198437" y="454422"/>
                        <a:pt x="221456" y="490538"/>
                      </a:cubicBezTo>
                      <a:cubicBezTo>
                        <a:pt x="244475" y="526654"/>
                        <a:pt x="265907" y="557610"/>
                        <a:pt x="292894" y="590550"/>
                      </a:cubicBezTo>
                      <a:cubicBezTo>
                        <a:pt x="319881" y="623490"/>
                        <a:pt x="354012" y="662384"/>
                        <a:pt x="383381" y="688181"/>
                      </a:cubicBezTo>
                      <a:cubicBezTo>
                        <a:pt x="412750" y="713978"/>
                        <a:pt x="440928" y="729654"/>
                        <a:pt x="469106" y="745331"/>
                      </a:cubicBezTo>
                    </a:path>
                  </a:pathLst>
                </a:custGeom>
                <a:ln>
                  <a:solidFill>
                    <a:srgbClr val="FF0000"/>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grpSp>
      <p:grpSp>
        <p:nvGrpSpPr>
          <p:cNvPr id="41" name="Group 40">
            <a:extLst>
              <a:ext uri="{FF2B5EF4-FFF2-40B4-BE49-F238E27FC236}">
                <a16:creationId xmlns:a16="http://schemas.microsoft.com/office/drawing/2014/main" id="{98F9BE82-7B02-D7CB-A871-386D6F79AC3C}"/>
              </a:ext>
            </a:extLst>
          </p:cNvPr>
          <p:cNvGrpSpPr/>
          <p:nvPr/>
        </p:nvGrpSpPr>
        <p:grpSpPr>
          <a:xfrm>
            <a:off x="7350503" y="1035011"/>
            <a:ext cx="1226738" cy="282384"/>
            <a:chOff x="3033504" y="686255"/>
            <a:chExt cx="1156778" cy="282384"/>
          </a:xfrm>
        </p:grpSpPr>
        <p:grpSp>
          <p:nvGrpSpPr>
            <p:cNvPr id="42" name="Group 41">
              <a:extLst>
                <a:ext uri="{FF2B5EF4-FFF2-40B4-BE49-F238E27FC236}">
                  <a16:creationId xmlns:a16="http://schemas.microsoft.com/office/drawing/2014/main" id="{858A02DC-AE93-ED35-C5A2-62BFB25E8F63}"/>
                </a:ext>
              </a:extLst>
            </p:cNvPr>
            <p:cNvGrpSpPr/>
            <p:nvPr/>
          </p:nvGrpSpPr>
          <p:grpSpPr>
            <a:xfrm>
              <a:off x="3033504" y="686255"/>
              <a:ext cx="578389" cy="280781"/>
              <a:chOff x="3648174" y="508518"/>
              <a:chExt cx="1426976" cy="516893"/>
            </a:xfrm>
          </p:grpSpPr>
          <p:grpSp>
            <p:nvGrpSpPr>
              <p:cNvPr id="50" name="Group 49">
                <a:extLst>
                  <a:ext uri="{FF2B5EF4-FFF2-40B4-BE49-F238E27FC236}">
                    <a16:creationId xmlns:a16="http://schemas.microsoft.com/office/drawing/2014/main" id="{2451719F-3B78-FC1E-28F2-C4E790146AEE}"/>
                  </a:ext>
                </a:extLst>
              </p:cNvPr>
              <p:cNvGrpSpPr/>
              <p:nvPr/>
            </p:nvGrpSpPr>
            <p:grpSpPr>
              <a:xfrm>
                <a:off x="3648174" y="508518"/>
                <a:ext cx="713488" cy="261610"/>
                <a:chOff x="3648174" y="508518"/>
                <a:chExt cx="713488" cy="261610"/>
              </a:xfrm>
            </p:grpSpPr>
            <p:sp>
              <p:nvSpPr>
                <p:cNvPr id="54" name="Freeform 87">
                  <a:extLst>
                    <a:ext uri="{FF2B5EF4-FFF2-40B4-BE49-F238E27FC236}">
                      <a16:creationId xmlns:a16="http://schemas.microsoft.com/office/drawing/2014/main" id="{A7E4C142-787B-7467-8927-BDD2F58500BA}"/>
                    </a:ext>
                  </a:extLst>
                </p:cNvPr>
                <p:cNvSpPr/>
                <p:nvPr/>
              </p:nvSpPr>
              <p:spPr>
                <a:xfrm flipH="1" flipV="1">
                  <a:off x="4004918" y="508518"/>
                  <a:ext cx="356744" cy="261610"/>
                </a:xfrm>
                <a:custGeom>
                  <a:avLst/>
                  <a:gdLst>
                    <a:gd name="connsiteX0" fmla="*/ 0 w 469106"/>
                    <a:gd name="connsiteY0" fmla="*/ 0 h 745331"/>
                    <a:gd name="connsiteX1" fmla="*/ 40481 w 469106"/>
                    <a:gd name="connsiteY1" fmla="*/ 114300 h 745331"/>
                    <a:gd name="connsiteX2" fmla="*/ 100013 w 469106"/>
                    <a:gd name="connsiteY2" fmla="*/ 250031 h 745331"/>
                    <a:gd name="connsiteX3" fmla="*/ 154781 w 469106"/>
                    <a:gd name="connsiteY3" fmla="*/ 373856 h 745331"/>
                    <a:gd name="connsiteX4" fmla="*/ 221456 w 469106"/>
                    <a:gd name="connsiteY4" fmla="*/ 490538 h 745331"/>
                    <a:gd name="connsiteX5" fmla="*/ 292894 w 469106"/>
                    <a:gd name="connsiteY5" fmla="*/ 590550 h 745331"/>
                    <a:gd name="connsiteX6" fmla="*/ 383381 w 469106"/>
                    <a:gd name="connsiteY6" fmla="*/ 688181 h 745331"/>
                    <a:gd name="connsiteX7" fmla="*/ 469106 w 469106"/>
                    <a:gd name="connsiteY7" fmla="*/ 745331 h 745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9106" h="745331">
                      <a:moveTo>
                        <a:pt x="0" y="0"/>
                      </a:moveTo>
                      <a:cubicBezTo>
                        <a:pt x="11906" y="36314"/>
                        <a:pt x="23812" y="72628"/>
                        <a:pt x="40481" y="114300"/>
                      </a:cubicBezTo>
                      <a:cubicBezTo>
                        <a:pt x="57150" y="155972"/>
                        <a:pt x="100013" y="250031"/>
                        <a:pt x="100013" y="250031"/>
                      </a:cubicBezTo>
                      <a:cubicBezTo>
                        <a:pt x="119063" y="293290"/>
                        <a:pt x="134541" y="333772"/>
                        <a:pt x="154781" y="373856"/>
                      </a:cubicBezTo>
                      <a:cubicBezTo>
                        <a:pt x="175021" y="413940"/>
                        <a:pt x="198437" y="454422"/>
                        <a:pt x="221456" y="490538"/>
                      </a:cubicBezTo>
                      <a:cubicBezTo>
                        <a:pt x="244475" y="526654"/>
                        <a:pt x="265907" y="557610"/>
                        <a:pt x="292894" y="590550"/>
                      </a:cubicBezTo>
                      <a:cubicBezTo>
                        <a:pt x="319881" y="623490"/>
                        <a:pt x="354012" y="662384"/>
                        <a:pt x="383381" y="688181"/>
                      </a:cubicBezTo>
                      <a:cubicBezTo>
                        <a:pt x="412750" y="713978"/>
                        <a:pt x="440928" y="729654"/>
                        <a:pt x="469106" y="745331"/>
                      </a:cubicBezTo>
                    </a:path>
                  </a:pathLst>
                </a:custGeom>
                <a:ln>
                  <a:solidFill>
                    <a:srgbClr val="FF0000"/>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5" name="Freeform 87">
                  <a:extLst>
                    <a:ext uri="{FF2B5EF4-FFF2-40B4-BE49-F238E27FC236}">
                      <a16:creationId xmlns:a16="http://schemas.microsoft.com/office/drawing/2014/main" id="{FA4C8637-2364-16AE-352D-D1BB2C2B1B6A}"/>
                    </a:ext>
                  </a:extLst>
                </p:cNvPr>
                <p:cNvSpPr/>
                <p:nvPr/>
              </p:nvSpPr>
              <p:spPr>
                <a:xfrm flipV="1">
                  <a:off x="3648174" y="508518"/>
                  <a:ext cx="356744" cy="261610"/>
                </a:xfrm>
                <a:custGeom>
                  <a:avLst/>
                  <a:gdLst>
                    <a:gd name="connsiteX0" fmla="*/ 0 w 469106"/>
                    <a:gd name="connsiteY0" fmla="*/ 0 h 745331"/>
                    <a:gd name="connsiteX1" fmla="*/ 40481 w 469106"/>
                    <a:gd name="connsiteY1" fmla="*/ 114300 h 745331"/>
                    <a:gd name="connsiteX2" fmla="*/ 100013 w 469106"/>
                    <a:gd name="connsiteY2" fmla="*/ 250031 h 745331"/>
                    <a:gd name="connsiteX3" fmla="*/ 154781 w 469106"/>
                    <a:gd name="connsiteY3" fmla="*/ 373856 h 745331"/>
                    <a:gd name="connsiteX4" fmla="*/ 221456 w 469106"/>
                    <a:gd name="connsiteY4" fmla="*/ 490538 h 745331"/>
                    <a:gd name="connsiteX5" fmla="*/ 292894 w 469106"/>
                    <a:gd name="connsiteY5" fmla="*/ 590550 h 745331"/>
                    <a:gd name="connsiteX6" fmla="*/ 383381 w 469106"/>
                    <a:gd name="connsiteY6" fmla="*/ 688181 h 745331"/>
                    <a:gd name="connsiteX7" fmla="*/ 469106 w 469106"/>
                    <a:gd name="connsiteY7" fmla="*/ 745331 h 745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9106" h="745331">
                      <a:moveTo>
                        <a:pt x="0" y="0"/>
                      </a:moveTo>
                      <a:cubicBezTo>
                        <a:pt x="11906" y="36314"/>
                        <a:pt x="23812" y="72628"/>
                        <a:pt x="40481" y="114300"/>
                      </a:cubicBezTo>
                      <a:cubicBezTo>
                        <a:pt x="57150" y="155972"/>
                        <a:pt x="100013" y="250031"/>
                        <a:pt x="100013" y="250031"/>
                      </a:cubicBezTo>
                      <a:cubicBezTo>
                        <a:pt x="119063" y="293290"/>
                        <a:pt x="134541" y="333772"/>
                        <a:pt x="154781" y="373856"/>
                      </a:cubicBezTo>
                      <a:cubicBezTo>
                        <a:pt x="175021" y="413940"/>
                        <a:pt x="198437" y="454422"/>
                        <a:pt x="221456" y="490538"/>
                      </a:cubicBezTo>
                      <a:cubicBezTo>
                        <a:pt x="244475" y="526654"/>
                        <a:pt x="265907" y="557610"/>
                        <a:pt x="292894" y="590550"/>
                      </a:cubicBezTo>
                      <a:cubicBezTo>
                        <a:pt x="319881" y="623490"/>
                        <a:pt x="354012" y="662384"/>
                        <a:pt x="383381" y="688181"/>
                      </a:cubicBezTo>
                      <a:cubicBezTo>
                        <a:pt x="412750" y="713978"/>
                        <a:pt x="440928" y="729654"/>
                        <a:pt x="469106" y="745331"/>
                      </a:cubicBezTo>
                    </a:path>
                  </a:pathLst>
                </a:custGeom>
                <a:ln>
                  <a:solidFill>
                    <a:srgbClr val="FF0000"/>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51" name="Group 50">
                <a:extLst>
                  <a:ext uri="{FF2B5EF4-FFF2-40B4-BE49-F238E27FC236}">
                    <a16:creationId xmlns:a16="http://schemas.microsoft.com/office/drawing/2014/main" id="{9ECDAFC8-A741-C7E9-F0FC-EBF00CB3A77C}"/>
                  </a:ext>
                </a:extLst>
              </p:cNvPr>
              <p:cNvGrpSpPr/>
              <p:nvPr/>
            </p:nvGrpSpPr>
            <p:grpSpPr>
              <a:xfrm flipV="1">
                <a:off x="4361662" y="763801"/>
                <a:ext cx="713488" cy="261610"/>
                <a:chOff x="3648174" y="508518"/>
                <a:chExt cx="713488" cy="261610"/>
              </a:xfrm>
            </p:grpSpPr>
            <p:sp>
              <p:nvSpPr>
                <p:cNvPr id="52" name="Freeform 87">
                  <a:extLst>
                    <a:ext uri="{FF2B5EF4-FFF2-40B4-BE49-F238E27FC236}">
                      <a16:creationId xmlns:a16="http://schemas.microsoft.com/office/drawing/2014/main" id="{89AC3F09-4552-6AF8-DF02-45248EC75887}"/>
                    </a:ext>
                  </a:extLst>
                </p:cNvPr>
                <p:cNvSpPr/>
                <p:nvPr/>
              </p:nvSpPr>
              <p:spPr>
                <a:xfrm flipH="1" flipV="1">
                  <a:off x="4004918" y="508518"/>
                  <a:ext cx="356744" cy="261610"/>
                </a:xfrm>
                <a:custGeom>
                  <a:avLst/>
                  <a:gdLst>
                    <a:gd name="connsiteX0" fmla="*/ 0 w 469106"/>
                    <a:gd name="connsiteY0" fmla="*/ 0 h 745331"/>
                    <a:gd name="connsiteX1" fmla="*/ 40481 w 469106"/>
                    <a:gd name="connsiteY1" fmla="*/ 114300 h 745331"/>
                    <a:gd name="connsiteX2" fmla="*/ 100013 w 469106"/>
                    <a:gd name="connsiteY2" fmla="*/ 250031 h 745331"/>
                    <a:gd name="connsiteX3" fmla="*/ 154781 w 469106"/>
                    <a:gd name="connsiteY3" fmla="*/ 373856 h 745331"/>
                    <a:gd name="connsiteX4" fmla="*/ 221456 w 469106"/>
                    <a:gd name="connsiteY4" fmla="*/ 490538 h 745331"/>
                    <a:gd name="connsiteX5" fmla="*/ 292894 w 469106"/>
                    <a:gd name="connsiteY5" fmla="*/ 590550 h 745331"/>
                    <a:gd name="connsiteX6" fmla="*/ 383381 w 469106"/>
                    <a:gd name="connsiteY6" fmla="*/ 688181 h 745331"/>
                    <a:gd name="connsiteX7" fmla="*/ 469106 w 469106"/>
                    <a:gd name="connsiteY7" fmla="*/ 745331 h 745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9106" h="745331">
                      <a:moveTo>
                        <a:pt x="0" y="0"/>
                      </a:moveTo>
                      <a:cubicBezTo>
                        <a:pt x="11906" y="36314"/>
                        <a:pt x="23812" y="72628"/>
                        <a:pt x="40481" y="114300"/>
                      </a:cubicBezTo>
                      <a:cubicBezTo>
                        <a:pt x="57150" y="155972"/>
                        <a:pt x="100013" y="250031"/>
                        <a:pt x="100013" y="250031"/>
                      </a:cubicBezTo>
                      <a:cubicBezTo>
                        <a:pt x="119063" y="293290"/>
                        <a:pt x="134541" y="333772"/>
                        <a:pt x="154781" y="373856"/>
                      </a:cubicBezTo>
                      <a:cubicBezTo>
                        <a:pt x="175021" y="413940"/>
                        <a:pt x="198437" y="454422"/>
                        <a:pt x="221456" y="490538"/>
                      </a:cubicBezTo>
                      <a:cubicBezTo>
                        <a:pt x="244475" y="526654"/>
                        <a:pt x="265907" y="557610"/>
                        <a:pt x="292894" y="590550"/>
                      </a:cubicBezTo>
                      <a:cubicBezTo>
                        <a:pt x="319881" y="623490"/>
                        <a:pt x="354012" y="662384"/>
                        <a:pt x="383381" y="688181"/>
                      </a:cubicBezTo>
                      <a:cubicBezTo>
                        <a:pt x="412750" y="713978"/>
                        <a:pt x="440928" y="729654"/>
                        <a:pt x="469106" y="745331"/>
                      </a:cubicBezTo>
                    </a:path>
                  </a:pathLst>
                </a:custGeom>
                <a:ln>
                  <a:solidFill>
                    <a:srgbClr val="FF0000"/>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3" name="Freeform 87">
                  <a:extLst>
                    <a:ext uri="{FF2B5EF4-FFF2-40B4-BE49-F238E27FC236}">
                      <a16:creationId xmlns:a16="http://schemas.microsoft.com/office/drawing/2014/main" id="{9165DBF0-FD38-A197-EC23-F376A1C9AB3E}"/>
                    </a:ext>
                  </a:extLst>
                </p:cNvPr>
                <p:cNvSpPr/>
                <p:nvPr/>
              </p:nvSpPr>
              <p:spPr>
                <a:xfrm flipV="1">
                  <a:off x="3648174" y="508518"/>
                  <a:ext cx="356744" cy="261610"/>
                </a:xfrm>
                <a:custGeom>
                  <a:avLst/>
                  <a:gdLst>
                    <a:gd name="connsiteX0" fmla="*/ 0 w 469106"/>
                    <a:gd name="connsiteY0" fmla="*/ 0 h 745331"/>
                    <a:gd name="connsiteX1" fmla="*/ 40481 w 469106"/>
                    <a:gd name="connsiteY1" fmla="*/ 114300 h 745331"/>
                    <a:gd name="connsiteX2" fmla="*/ 100013 w 469106"/>
                    <a:gd name="connsiteY2" fmla="*/ 250031 h 745331"/>
                    <a:gd name="connsiteX3" fmla="*/ 154781 w 469106"/>
                    <a:gd name="connsiteY3" fmla="*/ 373856 h 745331"/>
                    <a:gd name="connsiteX4" fmla="*/ 221456 w 469106"/>
                    <a:gd name="connsiteY4" fmla="*/ 490538 h 745331"/>
                    <a:gd name="connsiteX5" fmla="*/ 292894 w 469106"/>
                    <a:gd name="connsiteY5" fmla="*/ 590550 h 745331"/>
                    <a:gd name="connsiteX6" fmla="*/ 383381 w 469106"/>
                    <a:gd name="connsiteY6" fmla="*/ 688181 h 745331"/>
                    <a:gd name="connsiteX7" fmla="*/ 469106 w 469106"/>
                    <a:gd name="connsiteY7" fmla="*/ 745331 h 745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9106" h="745331">
                      <a:moveTo>
                        <a:pt x="0" y="0"/>
                      </a:moveTo>
                      <a:cubicBezTo>
                        <a:pt x="11906" y="36314"/>
                        <a:pt x="23812" y="72628"/>
                        <a:pt x="40481" y="114300"/>
                      </a:cubicBezTo>
                      <a:cubicBezTo>
                        <a:pt x="57150" y="155972"/>
                        <a:pt x="100013" y="250031"/>
                        <a:pt x="100013" y="250031"/>
                      </a:cubicBezTo>
                      <a:cubicBezTo>
                        <a:pt x="119063" y="293290"/>
                        <a:pt x="134541" y="333772"/>
                        <a:pt x="154781" y="373856"/>
                      </a:cubicBezTo>
                      <a:cubicBezTo>
                        <a:pt x="175021" y="413940"/>
                        <a:pt x="198437" y="454422"/>
                        <a:pt x="221456" y="490538"/>
                      </a:cubicBezTo>
                      <a:cubicBezTo>
                        <a:pt x="244475" y="526654"/>
                        <a:pt x="265907" y="557610"/>
                        <a:pt x="292894" y="590550"/>
                      </a:cubicBezTo>
                      <a:cubicBezTo>
                        <a:pt x="319881" y="623490"/>
                        <a:pt x="354012" y="662384"/>
                        <a:pt x="383381" y="688181"/>
                      </a:cubicBezTo>
                      <a:cubicBezTo>
                        <a:pt x="412750" y="713978"/>
                        <a:pt x="440928" y="729654"/>
                        <a:pt x="469106" y="745331"/>
                      </a:cubicBezTo>
                    </a:path>
                  </a:pathLst>
                </a:custGeom>
                <a:ln>
                  <a:solidFill>
                    <a:srgbClr val="FF0000"/>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grpSp>
          <p:nvGrpSpPr>
            <p:cNvPr id="43" name="Group 42">
              <a:extLst>
                <a:ext uri="{FF2B5EF4-FFF2-40B4-BE49-F238E27FC236}">
                  <a16:creationId xmlns:a16="http://schemas.microsoft.com/office/drawing/2014/main" id="{A141385A-8AB3-AEA9-6874-0107C1326C8B}"/>
                </a:ext>
              </a:extLst>
            </p:cNvPr>
            <p:cNvGrpSpPr/>
            <p:nvPr/>
          </p:nvGrpSpPr>
          <p:grpSpPr>
            <a:xfrm>
              <a:off x="3611893" y="687858"/>
              <a:ext cx="578389" cy="280781"/>
              <a:chOff x="3648174" y="508518"/>
              <a:chExt cx="1426976" cy="516893"/>
            </a:xfrm>
          </p:grpSpPr>
          <p:grpSp>
            <p:nvGrpSpPr>
              <p:cNvPr id="44" name="Group 43">
                <a:extLst>
                  <a:ext uri="{FF2B5EF4-FFF2-40B4-BE49-F238E27FC236}">
                    <a16:creationId xmlns:a16="http://schemas.microsoft.com/office/drawing/2014/main" id="{63687B24-AC9C-C0E7-2539-69E8586CAD0A}"/>
                  </a:ext>
                </a:extLst>
              </p:cNvPr>
              <p:cNvGrpSpPr/>
              <p:nvPr/>
            </p:nvGrpSpPr>
            <p:grpSpPr>
              <a:xfrm>
                <a:off x="3648174" y="508518"/>
                <a:ext cx="713488" cy="261610"/>
                <a:chOff x="3648174" y="508518"/>
                <a:chExt cx="713488" cy="261610"/>
              </a:xfrm>
            </p:grpSpPr>
            <p:sp>
              <p:nvSpPr>
                <p:cNvPr id="48" name="Freeform 87">
                  <a:extLst>
                    <a:ext uri="{FF2B5EF4-FFF2-40B4-BE49-F238E27FC236}">
                      <a16:creationId xmlns:a16="http://schemas.microsoft.com/office/drawing/2014/main" id="{943ED00E-AA9A-BFE7-3000-4F5926097216}"/>
                    </a:ext>
                  </a:extLst>
                </p:cNvPr>
                <p:cNvSpPr/>
                <p:nvPr/>
              </p:nvSpPr>
              <p:spPr>
                <a:xfrm flipH="1" flipV="1">
                  <a:off x="4004918" y="508518"/>
                  <a:ext cx="356744" cy="261610"/>
                </a:xfrm>
                <a:custGeom>
                  <a:avLst/>
                  <a:gdLst>
                    <a:gd name="connsiteX0" fmla="*/ 0 w 469106"/>
                    <a:gd name="connsiteY0" fmla="*/ 0 h 745331"/>
                    <a:gd name="connsiteX1" fmla="*/ 40481 w 469106"/>
                    <a:gd name="connsiteY1" fmla="*/ 114300 h 745331"/>
                    <a:gd name="connsiteX2" fmla="*/ 100013 w 469106"/>
                    <a:gd name="connsiteY2" fmla="*/ 250031 h 745331"/>
                    <a:gd name="connsiteX3" fmla="*/ 154781 w 469106"/>
                    <a:gd name="connsiteY3" fmla="*/ 373856 h 745331"/>
                    <a:gd name="connsiteX4" fmla="*/ 221456 w 469106"/>
                    <a:gd name="connsiteY4" fmla="*/ 490538 h 745331"/>
                    <a:gd name="connsiteX5" fmla="*/ 292894 w 469106"/>
                    <a:gd name="connsiteY5" fmla="*/ 590550 h 745331"/>
                    <a:gd name="connsiteX6" fmla="*/ 383381 w 469106"/>
                    <a:gd name="connsiteY6" fmla="*/ 688181 h 745331"/>
                    <a:gd name="connsiteX7" fmla="*/ 469106 w 469106"/>
                    <a:gd name="connsiteY7" fmla="*/ 745331 h 745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9106" h="745331">
                      <a:moveTo>
                        <a:pt x="0" y="0"/>
                      </a:moveTo>
                      <a:cubicBezTo>
                        <a:pt x="11906" y="36314"/>
                        <a:pt x="23812" y="72628"/>
                        <a:pt x="40481" y="114300"/>
                      </a:cubicBezTo>
                      <a:cubicBezTo>
                        <a:pt x="57150" y="155972"/>
                        <a:pt x="100013" y="250031"/>
                        <a:pt x="100013" y="250031"/>
                      </a:cubicBezTo>
                      <a:cubicBezTo>
                        <a:pt x="119063" y="293290"/>
                        <a:pt x="134541" y="333772"/>
                        <a:pt x="154781" y="373856"/>
                      </a:cubicBezTo>
                      <a:cubicBezTo>
                        <a:pt x="175021" y="413940"/>
                        <a:pt x="198437" y="454422"/>
                        <a:pt x="221456" y="490538"/>
                      </a:cubicBezTo>
                      <a:cubicBezTo>
                        <a:pt x="244475" y="526654"/>
                        <a:pt x="265907" y="557610"/>
                        <a:pt x="292894" y="590550"/>
                      </a:cubicBezTo>
                      <a:cubicBezTo>
                        <a:pt x="319881" y="623490"/>
                        <a:pt x="354012" y="662384"/>
                        <a:pt x="383381" y="688181"/>
                      </a:cubicBezTo>
                      <a:cubicBezTo>
                        <a:pt x="412750" y="713978"/>
                        <a:pt x="440928" y="729654"/>
                        <a:pt x="469106" y="745331"/>
                      </a:cubicBezTo>
                    </a:path>
                  </a:pathLst>
                </a:custGeom>
                <a:ln>
                  <a:solidFill>
                    <a:srgbClr val="FF0000"/>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9" name="Freeform 87">
                  <a:extLst>
                    <a:ext uri="{FF2B5EF4-FFF2-40B4-BE49-F238E27FC236}">
                      <a16:creationId xmlns:a16="http://schemas.microsoft.com/office/drawing/2014/main" id="{C2DB78BC-E9A6-6644-EAF2-AC6705CEE442}"/>
                    </a:ext>
                  </a:extLst>
                </p:cNvPr>
                <p:cNvSpPr/>
                <p:nvPr/>
              </p:nvSpPr>
              <p:spPr>
                <a:xfrm flipV="1">
                  <a:off x="3648174" y="508518"/>
                  <a:ext cx="356744" cy="261610"/>
                </a:xfrm>
                <a:custGeom>
                  <a:avLst/>
                  <a:gdLst>
                    <a:gd name="connsiteX0" fmla="*/ 0 w 469106"/>
                    <a:gd name="connsiteY0" fmla="*/ 0 h 745331"/>
                    <a:gd name="connsiteX1" fmla="*/ 40481 w 469106"/>
                    <a:gd name="connsiteY1" fmla="*/ 114300 h 745331"/>
                    <a:gd name="connsiteX2" fmla="*/ 100013 w 469106"/>
                    <a:gd name="connsiteY2" fmla="*/ 250031 h 745331"/>
                    <a:gd name="connsiteX3" fmla="*/ 154781 w 469106"/>
                    <a:gd name="connsiteY3" fmla="*/ 373856 h 745331"/>
                    <a:gd name="connsiteX4" fmla="*/ 221456 w 469106"/>
                    <a:gd name="connsiteY4" fmla="*/ 490538 h 745331"/>
                    <a:gd name="connsiteX5" fmla="*/ 292894 w 469106"/>
                    <a:gd name="connsiteY5" fmla="*/ 590550 h 745331"/>
                    <a:gd name="connsiteX6" fmla="*/ 383381 w 469106"/>
                    <a:gd name="connsiteY6" fmla="*/ 688181 h 745331"/>
                    <a:gd name="connsiteX7" fmla="*/ 469106 w 469106"/>
                    <a:gd name="connsiteY7" fmla="*/ 745331 h 745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9106" h="745331">
                      <a:moveTo>
                        <a:pt x="0" y="0"/>
                      </a:moveTo>
                      <a:cubicBezTo>
                        <a:pt x="11906" y="36314"/>
                        <a:pt x="23812" y="72628"/>
                        <a:pt x="40481" y="114300"/>
                      </a:cubicBezTo>
                      <a:cubicBezTo>
                        <a:pt x="57150" y="155972"/>
                        <a:pt x="100013" y="250031"/>
                        <a:pt x="100013" y="250031"/>
                      </a:cubicBezTo>
                      <a:cubicBezTo>
                        <a:pt x="119063" y="293290"/>
                        <a:pt x="134541" y="333772"/>
                        <a:pt x="154781" y="373856"/>
                      </a:cubicBezTo>
                      <a:cubicBezTo>
                        <a:pt x="175021" y="413940"/>
                        <a:pt x="198437" y="454422"/>
                        <a:pt x="221456" y="490538"/>
                      </a:cubicBezTo>
                      <a:cubicBezTo>
                        <a:pt x="244475" y="526654"/>
                        <a:pt x="265907" y="557610"/>
                        <a:pt x="292894" y="590550"/>
                      </a:cubicBezTo>
                      <a:cubicBezTo>
                        <a:pt x="319881" y="623490"/>
                        <a:pt x="354012" y="662384"/>
                        <a:pt x="383381" y="688181"/>
                      </a:cubicBezTo>
                      <a:cubicBezTo>
                        <a:pt x="412750" y="713978"/>
                        <a:pt x="440928" y="729654"/>
                        <a:pt x="469106" y="745331"/>
                      </a:cubicBezTo>
                    </a:path>
                  </a:pathLst>
                </a:custGeom>
                <a:ln>
                  <a:solidFill>
                    <a:srgbClr val="FF0000"/>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45" name="Group 44">
                <a:extLst>
                  <a:ext uri="{FF2B5EF4-FFF2-40B4-BE49-F238E27FC236}">
                    <a16:creationId xmlns:a16="http://schemas.microsoft.com/office/drawing/2014/main" id="{48610C6E-A989-D8CA-7CFF-CB1B663CB257}"/>
                  </a:ext>
                </a:extLst>
              </p:cNvPr>
              <p:cNvGrpSpPr/>
              <p:nvPr/>
            </p:nvGrpSpPr>
            <p:grpSpPr>
              <a:xfrm flipV="1">
                <a:off x="4361662" y="763801"/>
                <a:ext cx="713488" cy="261610"/>
                <a:chOff x="3648174" y="508518"/>
                <a:chExt cx="713488" cy="261610"/>
              </a:xfrm>
            </p:grpSpPr>
            <p:sp>
              <p:nvSpPr>
                <p:cNvPr id="46" name="Freeform 87">
                  <a:extLst>
                    <a:ext uri="{FF2B5EF4-FFF2-40B4-BE49-F238E27FC236}">
                      <a16:creationId xmlns:a16="http://schemas.microsoft.com/office/drawing/2014/main" id="{C5A9F61C-B261-2261-8A5F-6D109F5C3632}"/>
                    </a:ext>
                  </a:extLst>
                </p:cNvPr>
                <p:cNvSpPr/>
                <p:nvPr/>
              </p:nvSpPr>
              <p:spPr>
                <a:xfrm flipH="1" flipV="1">
                  <a:off x="4004918" y="508518"/>
                  <a:ext cx="356744" cy="261610"/>
                </a:xfrm>
                <a:custGeom>
                  <a:avLst/>
                  <a:gdLst>
                    <a:gd name="connsiteX0" fmla="*/ 0 w 469106"/>
                    <a:gd name="connsiteY0" fmla="*/ 0 h 745331"/>
                    <a:gd name="connsiteX1" fmla="*/ 40481 w 469106"/>
                    <a:gd name="connsiteY1" fmla="*/ 114300 h 745331"/>
                    <a:gd name="connsiteX2" fmla="*/ 100013 w 469106"/>
                    <a:gd name="connsiteY2" fmla="*/ 250031 h 745331"/>
                    <a:gd name="connsiteX3" fmla="*/ 154781 w 469106"/>
                    <a:gd name="connsiteY3" fmla="*/ 373856 h 745331"/>
                    <a:gd name="connsiteX4" fmla="*/ 221456 w 469106"/>
                    <a:gd name="connsiteY4" fmla="*/ 490538 h 745331"/>
                    <a:gd name="connsiteX5" fmla="*/ 292894 w 469106"/>
                    <a:gd name="connsiteY5" fmla="*/ 590550 h 745331"/>
                    <a:gd name="connsiteX6" fmla="*/ 383381 w 469106"/>
                    <a:gd name="connsiteY6" fmla="*/ 688181 h 745331"/>
                    <a:gd name="connsiteX7" fmla="*/ 469106 w 469106"/>
                    <a:gd name="connsiteY7" fmla="*/ 745331 h 745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9106" h="745331">
                      <a:moveTo>
                        <a:pt x="0" y="0"/>
                      </a:moveTo>
                      <a:cubicBezTo>
                        <a:pt x="11906" y="36314"/>
                        <a:pt x="23812" y="72628"/>
                        <a:pt x="40481" y="114300"/>
                      </a:cubicBezTo>
                      <a:cubicBezTo>
                        <a:pt x="57150" y="155972"/>
                        <a:pt x="100013" y="250031"/>
                        <a:pt x="100013" y="250031"/>
                      </a:cubicBezTo>
                      <a:cubicBezTo>
                        <a:pt x="119063" y="293290"/>
                        <a:pt x="134541" y="333772"/>
                        <a:pt x="154781" y="373856"/>
                      </a:cubicBezTo>
                      <a:cubicBezTo>
                        <a:pt x="175021" y="413940"/>
                        <a:pt x="198437" y="454422"/>
                        <a:pt x="221456" y="490538"/>
                      </a:cubicBezTo>
                      <a:cubicBezTo>
                        <a:pt x="244475" y="526654"/>
                        <a:pt x="265907" y="557610"/>
                        <a:pt x="292894" y="590550"/>
                      </a:cubicBezTo>
                      <a:cubicBezTo>
                        <a:pt x="319881" y="623490"/>
                        <a:pt x="354012" y="662384"/>
                        <a:pt x="383381" y="688181"/>
                      </a:cubicBezTo>
                      <a:cubicBezTo>
                        <a:pt x="412750" y="713978"/>
                        <a:pt x="440928" y="729654"/>
                        <a:pt x="469106" y="745331"/>
                      </a:cubicBezTo>
                    </a:path>
                  </a:pathLst>
                </a:custGeom>
                <a:ln>
                  <a:solidFill>
                    <a:srgbClr val="FF0000"/>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7" name="Freeform 87">
                  <a:extLst>
                    <a:ext uri="{FF2B5EF4-FFF2-40B4-BE49-F238E27FC236}">
                      <a16:creationId xmlns:a16="http://schemas.microsoft.com/office/drawing/2014/main" id="{443E3BE3-D6E2-4D26-86A3-48BD52ED4A65}"/>
                    </a:ext>
                  </a:extLst>
                </p:cNvPr>
                <p:cNvSpPr/>
                <p:nvPr/>
              </p:nvSpPr>
              <p:spPr>
                <a:xfrm flipV="1">
                  <a:off x="3648174" y="508518"/>
                  <a:ext cx="356744" cy="261610"/>
                </a:xfrm>
                <a:custGeom>
                  <a:avLst/>
                  <a:gdLst>
                    <a:gd name="connsiteX0" fmla="*/ 0 w 469106"/>
                    <a:gd name="connsiteY0" fmla="*/ 0 h 745331"/>
                    <a:gd name="connsiteX1" fmla="*/ 40481 w 469106"/>
                    <a:gd name="connsiteY1" fmla="*/ 114300 h 745331"/>
                    <a:gd name="connsiteX2" fmla="*/ 100013 w 469106"/>
                    <a:gd name="connsiteY2" fmla="*/ 250031 h 745331"/>
                    <a:gd name="connsiteX3" fmla="*/ 154781 w 469106"/>
                    <a:gd name="connsiteY3" fmla="*/ 373856 h 745331"/>
                    <a:gd name="connsiteX4" fmla="*/ 221456 w 469106"/>
                    <a:gd name="connsiteY4" fmla="*/ 490538 h 745331"/>
                    <a:gd name="connsiteX5" fmla="*/ 292894 w 469106"/>
                    <a:gd name="connsiteY5" fmla="*/ 590550 h 745331"/>
                    <a:gd name="connsiteX6" fmla="*/ 383381 w 469106"/>
                    <a:gd name="connsiteY6" fmla="*/ 688181 h 745331"/>
                    <a:gd name="connsiteX7" fmla="*/ 469106 w 469106"/>
                    <a:gd name="connsiteY7" fmla="*/ 745331 h 745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9106" h="745331">
                      <a:moveTo>
                        <a:pt x="0" y="0"/>
                      </a:moveTo>
                      <a:cubicBezTo>
                        <a:pt x="11906" y="36314"/>
                        <a:pt x="23812" y="72628"/>
                        <a:pt x="40481" y="114300"/>
                      </a:cubicBezTo>
                      <a:cubicBezTo>
                        <a:pt x="57150" y="155972"/>
                        <a:pt x="100013" y="250031"/>
                        <a:pt x="100013" y="250031"/>
                      </a:cubicBezTo>
                      <a:cubicBezTo>
                        <a:pt x="119063" y="293290"/>
                        <a:pt x="134541" y="333772"/>
                        <a:pt x="154781" y="373856"/>
                      </a:cubicBezTo>
                      <a:cubicBezTo>
                        <a:pt x="175021" y="413940"/>
                        <a:pt x="198437" y="454422"/>
                        <a:pt x="221456" y="490538"/>
                      </a:cubicBezTo>
                      <a:cubicBezTo>
                        <a:pt x="244475" y="526654"/>
                        <a:pt x="265907" y="557610"/>
                        <a:pt x="292894" y="590550"/>
                      </a:cubicBezTo>
                      <a:cubicBezTo>
                        <a:pt x="319881" y="623490"/>
                        <a:pt x="354012" y="662384"/>
                        <a:pt x="383381" y="688181"/>
                      </a:cubicBezTo>
                      <a:cubicBezTo>
                        <a:pt x="412750" y="713978"/>
                        <a:pt x="440928" y="729654"/>
                        <a:pt x="469106" y="745331"/>
                      </a:cubicBezTo>
                    </a:path>
                  </a:pathLst>
                </a:custGeom>
                <a:ln>
                  <a:solidFill>
                    <a:srgbClr val="FF0000"/>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grpSp>
    </p:spTree>
    <p:extLst>
      <p:ext uri="{BB962C8B-B14F-4D97-AF65-F5344CB8AC3E}">
        <p14:creationId xmlns:p14="http://schemas.microsoft.com/office/powerpoint/2010/main" val="12183321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a:t>R. Todd Lines</a:t>
            </a:r>
          </a:p>
        </p:txBody>
      </p:sp>
      <p:sp>
        <p:nvSpPr>
          <p:cNvPr id="84994" name="Rectangle 2"/>
          <p:cNvSpPr>
            <a:spLocks noGrp="1" noChangeArrowheads="1"/>
          </p:cNvSpPr>
          <p:nvPr>
            <p:ph type="title"/>
          </p:nvPr>
        </p:nvSpPr>
        <p:spPr/>
        <p:txBody>
          <a:bodyPr/>
          <a:lstStyle/>
          <a:p>
            <a:r>
              <a:rPr lang="en-US"/>
              <a:t>Young’s Contribution</a:t>
            </a:r>
          </a:p>
        </p:txBody>
      </p:sp>
      <p:sp>
        <p:nvSpPr>
          <p:cNvPr id="84995" name="Rectangle 3"/>
          <p:cNvSpPr>
            <a:spLocks noGrp="1" noChangeArrowheads="1"/>
          </p:cNvSpPr>
          <p:nvPr>
            <p:ph type="body" idx="1"/>
          </p:nvPr>
        </p:nvSpPr>
        <p:spPr/>
        <p:txBody>
          <a:bodyPr/>
          <a:lstStyle/>
          <a:p>
            <a:r>
              <a:rPr lang="en-US"/>
              <a:t>Thomas Young (1801) provided the first clear demonstration of the wave nature of light</a:t>
            </a:r>
          </a:p>
          <a:p>
            <a:pPr lvl="1"/>
            <a:r>
              <a:rPr lang="en-US"/>
              <a:t>He showed that light rays interfere with each other</a:t>
            </a:r>
          </a:p>
          <a:p>
            <a:pPr lvl="1"/>
            <a:r>
              <a:rPr lang="en-US"/>
              <a:t>Such behavior could not be explained by particles</a:t>
            </a:r>
          </a:p>
          <a:p>
            <a:endParaRPr 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1028" name="Picture 4"/>
          <p:cNvPicPr>
            <a:picLocks noChangeAspect="1" noChangeArrowheads="1"/>
          </p:cNvPicPr>
          <p:nvPr/>
        </p:nvPicPr>
        <p:blipFill>
          <a:blip r:embed="rId2" cstate="print"/>
          <a:srcRect/>
          <a:stretch>
            <a:fillRect/>
          </a:stretch>
        </p:blipFill>
        <p:spPr bwMode="auto">
          <a:xfrm>
            <a:off x="1090613" y="-38100"/>
            <a:ext cx="6962775" cy="6934200"/>
          </a:xfrm>
          <a:prstGeom prst="rect">
            <a:avLst/>
          </a:prstGeom>
          <a:noFill/>
          <a:ln w="9525">
            <a:noFill/>
            <a:miter lim="800000"/>
            <a:headEnd/>
            <a:tailEnd/>
          </a:ln>
          <a:effec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1026" name="Picture 2"/>
          <p:cNvPicPr>
            <a:picLocks noChangeAspect="1" noChangeArrowheads="1"/>
          </p:cNvPicPr>
          <p:nvPr/>
        </p:nvPicPr>
        <p:blipFill>
          <a:blip r:embed="rId2" cstate="print"/>
          <a:srcRect/>
          <a:stretch>
            <a:fillRect/>
          </a:stretch>
        </p:blipFill>
        <p:spPr bwMode="auto">
          <a:xfrm>
            <a:off x="2249038" y="1657611"/>
            <a:ext cx="3581400" cy="3876675"/>
          </a:xfrm>
          <a:prstGeom prst="rect">
            <a:avLst/>
          </a:prstGeom>
          <a:noFill/>
          <a:ln w="9525">
            <a:noFill/>
            <a:miter lim="800000"/>
            <a:headEnd/>
            <a:tailEnd/>
          </a:ln>
          <a:effectLst/>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2050" name="Picture 2"/>
          <p:cNvPicPr>
            <a:picLocks noChangeAspect="1" noChangeArrowheads="1"/>
          </p:cNvPicPr>
          <p:nvPr/>
        </p:nvPicPr>
        <p:blipFill>
          <a:blip r:embed="rId2" cstate="print"/>
          <a:srcRect/>
          <a:stretch>
            <a:fillRect/>
          </a:stretch>
        </p:blipFill>
        <p:spPr bwMode="auto">
          <a:xfrm>
            <a:off x="2704177" y="1657611"/>
            <a:ext cx="3571875" cy="3876675"/>
          </a:xfrm>
          <a:prstGeom prst="rect">
            <a:avLst/>
          </a:prstGeom>
          <a:noFill/>
          <a:ln w="9525">
            <a:noFill/>
            <a:miter lim="800000"/>
            <a:headEnd/>
            <a:tailEnd/>
          </a:ln>
          <a:effectLst/>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7780014-62E6-BCAD-3E0B-01F902ED3508}"/>
              </a:ext>
            </a:extLst>
          </p:cNvPr>
          <p:cNvSpPr>
            <a:spLocks noGrp="1"/>
          </p:cNvSpPr>
          <p:nvPr>
            <p:ph type="ctrTitle"/>
          </p:nvPr>
        </p:nvSpPr>
        <p:spPr/>
        <p:txBody>
          <a:bodyPr/>
          <a:lstStyle/>
          <a:p>
            <a:r>
              <a:rPr lang="en-US"/>
              <a:t>END</a:t>
            </a:r>
          </a:p>
        </p:txBody>
      </p:sp>
      <p:sp>
        <p:nvSpPr>
          <p:cNvPr id="5" name="Subtitle 4">
            <a:extLst>
              <a:ext uri="{FF2B5EF4-FFF2-40B4-BE49-F238E27FC236}">
                <a16:creationId xmlns:a16="http://schemas.microsoft.com/office/drawing/2014/main" id="{9BF8BBC8-91AB-D443-E11C-AB1EC242E8E6}"/>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91765092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026" name="Picture 2"/>
          <p:cNvPicPr>
            <a:picLocks noChangeAspect="1" noChangeArrowheads="1"/>
          </p:cNvPicPr>
          <p:nvPr/>
        </p:nvPicPr>
        <p:blipFill>
          <a:blip r:embed="rId2" cstate="print"/>
          <a:srcRect/>
          <a:stretch>
            <a:fillRect/>
          </a:stretch>
        </p:blipFill>
        <p:spPr bwMode="auto">
          <a:xfrm>
            <a:off x="1766532" y="1364776"/>
            <a:ext cx="4323653" cy="4113924"/>
          </a:xfrm>
          <a:prstGeom prst="rect">
            <a:avLst/>
          </a:prstGeom>
          <a:noFill/>
          <a:ln w="9525">
            <a:noFill/>
            <a:miter lim="800000"/>
            <a:headEnd/>
            <a:tailEnd/>
          </a:ln>
          <a:effectLst/>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a:extLst>
              <a:ext uri="{FF2B5EF4-FFF2-40B4-BE49-F238E27FC236}">
                <a16:creationId xmlns:a16="http://schemas.microsoft.com/office/drawing/2014/main" id="{EF1B305F-CBBD-234E-2E8D-7AAF089394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096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FE940D3-842B-EFA7-49E8-709091D06F11}"/>
              </a:ext>
            </a:extLst>
          </p:cNvPr>
          <p:cNvSpPr txBox="1"/>
          <p:nvPr/>
        </p:nvSpPr>
        <p:spPr>
          <a:xfrm>
            <a:off x="0" y="6473279"/>
            <a:ext cx="7814821" cy="276999"/>
          </a:xfrm>
          <a:prstGeom prst="rect">
            <a:avLst/>
          </a:prstGeom>
          <a:noFill/>
        </p:spPr>
        <p:txBody>
          <a:bodyPr wrap="square">
            <a:spAutoFit/>
          </a:bodyPr>
          <a:lstStyle/>
          <a:p>
            <a:r>
              <a:rPr lang="en-US" sz="1200" dirty="0"/>
              <a:t>https://commons.wikimedia.org/wiki/File:Waves_changing_direction_through_a_narrow_opening_(20243395322).jpg</a:t>
            </a:r>
          </a:p>
        </p:txBody>
      </p:sp>
      <p:sp>
        <p:nvSpPr>
          <p:cNvPr id="7" name="TextBox 6">
            <a:extLst>
              <a:ext uri="{FF2B5EF4-FFF2-40B4-BE49-F238E27FC236}">
                <a16:creationId xmlns:a16="http://schemas.microsoft.com/office/drawing/2014/main" id="{2EDD691B-2AE3-B494-B196-6D3919E8B7C0}"/>
              </a:ext>
            </a:extLst>
          </p:cNvPr>
          <p:cNvSpPr txBox="1"/>
          <p:nvPr/>
        </p:nvSpPr>
        <p:spPr>
          <a:xfrm>
            <a:off x="0" y="6211669"/>
            <a:ext cx="4637988" cy="261610"/>
          </a:xfrm>
          <a:prstGeom prst="rect">
            <a:avLst/>
          </a:prstGeom>
          <a:noFill/>
        </p:spPr>
        <p:txBody>
          <a:bodyPr wrap="square">
            <a:spAutoFit/>
          </a:bodyPr>
          <a:lstStyle/>
          <a:p>
            <a:r>
              <a:rPr lang="nl-NL" sz="1100" b="0" i="0" u="none" strike="noStrike" dirty="0">
                <a:solidFill>
                  <a:srgbClr val="3366BB"/>
                </a:solidFill>
                <a:effectLst/>
                <a:latin typeface="Arial" panose="020B0604020202020204" pitchFamily="34" charset="0"/>
                <a:hlinkClick r:id="rId3"/>
              </a:rPr>
              <a:t>Jeroen Komen</a:t>
            </a:r>
            <a:r>
              <a:rPr lang="nl-NL" sz="1100" b="0" i="0" dirty="0">
                <a:solidFill>
                  <a:srgbClr val="202122"/>
                </a:solidFill>
                <a:effectLst/>
                <a:latin typeface="Arial" panose="020B0604020202020204" pitchFamily="34" charset="0"/>
              </a:rPr>
              <a:t> from Utrecht, Netherlands</a:t>
            </a:r>
            <a:endParaRPr lang="en-US" sz="1100" dirty="0"/>
          </a:p>
        </p:txBody>
      </p:sp>
    </p:spTree>
    <p:extLst>
      <p:ext uri="{BB962C8B-B14F-4D97-AF65-F5344CB8AC3E}">
        <p14:creationId xmlns:p14="http://schemas.microsoft.com/office/powerpoint/2010/main" val="229152167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2"/>
          <p:cNvPicPr>
            <a:picLocks noChangeAspect="1" noChangeArrowheads="1"/>
          </p:cNvPicPr>
          <p:nvPr/>
        </p:nvPicPr>
        <p:blipFill>
          <a:blip r:embed="rId2" cstate="print"/>
          <a:srcRect/>
          <a:stretch>
            <a:fillRect/>
          </a:stretch>
        </p:blipFill>
        <p:spPr bwMode="auto">
          <a:xfrm>
            <a:off x="1370747" y="1105468"/>
            <a:ext cx="4484143" cy="5259387"/>
          </a:xfrm>
          <a:prstGeom prst="rect">
            <a:avLst/>
          </a:prstGeom>
          <a:noFill/>
          <a:ln w="9525">
            <a:noFill/>
            <a:miter lim="800000"/>
            <a:headEnd/>
            <a:tailEnd/>
          </a:ln>
          <a:effectLst/>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EAF4A6-01D1-4F93-2EB9-CC81C473F80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931CF3E-F2EC-CA9B-6E91-F6741FF544E4}"/>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9C57D488-DCD0-ECDC-9A6E-F3073717FE25}"/>
              </a:ext>
            </a:extLst>
          </p:cNvPr>
          <p:cNvPicPr>
            <a:picLocks noChangeAspect="1"/>
          </p:cNvPicPr>
          <p:nvPr/>
        </p:nvPicPr>
        <p:blipFill rotWithShape="1">
          <a:blip r:embed="rId2"/>
          <a:srcRect l="6907" t="4280" r="10309"/>
          <a:stretch/>
        </p:blipFill>
        <p:spPr>
          <a:xfrm>
            <a:off x="0" y="274638"/>
            <a:ext cx="9144000" cy="5720810"/>
          </a:xfrm>
          <a:prstGeom prst="rect">
            <a:avLst/>
          </a:prstGeom>
        </p:spPr>
      </p:pic>
    </p:spTree>
    <p:extLst>
      <p:ext uri="{BB962C8B-B14F-4D97-AF65-F5344CB8AC3E}">
        <p14:creationId xmlns:p14="http://schemas.microsoft.com/office/powerpoint/2010/main" val="17402538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3074" name="Picture 2"/>
          <p:cNvPicPr>
            <a:picLocks noChangeAspect="1" noChangeArrowheads="1"/>
          </p:cNvPicPr>
          <p:nvPr/>
        </p:nvPicPr>
        <p:blipFill>
          <a:blip r:embed="rId2" cstate="print"/>
          <a:srcRect/>
          <a:stretch>
            <a:fillRect/>
          </a:stretch>
        </p:blipFill>
        <p:spPr bwMode="auto">
          <a:xfrm>
            <a:off x="1008228" y="1201002"/>
            <a:ext cx="4271809" cy="4831213"/>
          </a:xfrm>
          <a:prstGeom prst="rect">
            <a:avLst/>
          </a:prstGeom>
          <a:noFill/>
          <a:ln w="9525">
            <a:noFill/>
            <a:miter lim="800000"/>
            <a:headEnd/>
            <a:tailEnd/>
          </a:ln>
          <a:effectLst/>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6" name="Content Placeholder 5"/>
          <p:cNvSpPr>
            <a:spLocks noGrp="1"/>
          </p:cNvSpPr>
          <p:nvPr>
            <p:ph idx="1"/>
          </p:nvPr>
        </p:nvSpPr>
        <p:spPr/>
        <p:txBody>
          <a:bodyPr/>
          <a:lstStyle/>
          <a:p>
            <a:endParaRPr lang="en-US"/>
          </a:p>
        </p:txBody>
      </p:sp>
      <p:pic>
        <p:nvPicPr>
          <p:cNvPr id="7" name="Picture 2"/>
          <p:cNvPicPr>
            <a:picLocks noChangeAspect="1" noChangeArrowheads="1"/>
          </p:cNvPicPr>
          <p:nvPr/>
        </p:nvPicPr>
        <p:blipFill>
          <a:blip r:embed="rId2" cstate="print"/>
          <a:srcRect/>
          <a:stretch>
            <a:fillRect/>
          </a:stretch>
        </p:blipFill>
        <p:spPr bwMode="auto">
          <a:xfrm>
            <a:off x="159323" y="2183642"/>
            <a:ext cx="8420184" cy="2647665"/>
          </a:xfrm>
          <a:prstGeom prst="rect">
            <a:avLst/>
          </a:prstGeom>
          <a:noFill/>
          <a:ln w="9525">
            <a:noFill/>
            <a:miter lim="800000"/>
            <a:headEnd/>
            <a:tailEnd/>
          </a:ln>
          <a:effec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a:t>R. Todd Lines</a:t>
            </a:r>
          </a:p>
        </p:txBody>
      </p:sp>
      <p:sp>
        <p:nvSpPr>
          <p:cNvPr id="86018" name="Rectangle 2"/>
          <p:cNvSpPr>
            <a:spLocks noGrp="1" noChangeArrowheads="1"/>
          </p:cNvSpPr>
          <p:nvPr>
            <p:ph type="title"/>
          </p:nvPr>
        </p:nvSpPr>
        <p:spPr>
          <a:xfrm>
            <a:off x="1600200" y="-152400"/>
            <a:ext cx="6477000" cy="1143000"/>
          </a:xfrm>
        </p:spPr>
        <p:txBody>
          <a:bodyPr/>
          <a:lstStyle/>
          <a:p>
            <a:r>
              <a:rPr lang="en-US" sz="3200"/>
              <a:t>Modern Scriptural Comments on Nature of Light</a:t>
            </a:r>
          </a:p>
        </p:txBody>
      </p:sp>
      <p:sp>
        <p:nvSpPr>
          <p:cNvPr id="86019" name="Rectangle 3"/>
          <p:cNvSpPr>
            <a:spLocks noGrp="1" noChangeArrowheads="1"/>
          </p:cNvSpPr>
          <p:nvPr>
            <p:ph type="body" idx="1"/>
          </p:nvPr>
        </p:nvSpPr>
        <p:spPr/>
        <p:txBody>
          <a:bodyPr/>
          <a:lstStyle/>
          <a:p>
            <a:pPr>
              <a:lnSpc>
                <a:spcPct val="90000"/>
              </a:lnSpc>
            </a:pPr>
            <a:r>
              <a:rPr lang="en-US"/>
              <a:t> In September of 1832 Joseph Smith received a revelation that said in part :</a:t>
            </a:r>
          </a:p>
          <a:p>
            <a:pPr lvl="1">
              <a:lnSpc>
                <a:spcPct val="90000"/>
              </a:lnSpc>
            </a:pPr>
            <a:r>
              <a:rPr lang="en-US"/>
              <a:t>For the word of the Lord is truth, and whatsoever is truth is light, and whatsoever is light is Spirit, even the Spirit of Jesus Christ. And the Spirit giveth light to every man that cometh into the world; and the Spirit enlighteneth every man through the world, that hearkeneth to the voice of the Spirit. (D&amp;C 84:45-46)</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3" name="Rectangle 2"/>
          <p:cNvSpPr>
            <a:spLocks noGrp="1" noChangeArrowheads="1"/>
          </p:cNvSpPr>
          <p:nvPr>
            <p:ph type="title"/>
          </p:nvPr>
        </p:nvSpPr>
        <p:spPr/>
        <p:txBody>
          <a:bodyPr/>
          <a:lstStyle/>
          <a:p>
            <a:r>
              <a:rPr lang="en-US" dirty="0"/>
              <a:t>Question 223.10.5</a:t>
            </a:r>
          </a:p>
        </p:txBody>
      </p:sp>
      <p:sp>
        <p:nvSpPr>
          <p:cNvPr id="189444" name="Rectangle 3"/>
          <p:cNvSpPr>
            <a:spLocks noGrp="1" noChangeArrowheads="1"/>
          </p:cNvSpPr>
          <p:nvPr>
            <p:ph idx="1"/>
          </p:nvPr>
        </p:nvSpPr>
        <p:spPr/>
        <p:txBody>
          <a:bodyPr/>
          <a:lstStyle/>
          <a:p>
            <a:pPr marL="609600" indent="-609600" eaLnBrk="1" hangingPunct="1">
              <a:buFontTx/>
              <a:buNone/>
            </a:pPr>
            <a:r>
              <a:rPr lang="en-US" dirty="0"/>
              <a:t>If you see a bright fringe in a “Young’s Experiment,” the path difference from the fringe to the slits must be equal to </a:t>
            </a:r>
          </a:p>
          <a:p>
            <a:pPr marL="609600" indent="-609600" eaLnBrk="1" hangingPunct="1">
              <a:buFontTx/>
              <a:buAutoNum type="alphaLcParenR"/>
            </a:pPr>
            <a:r>
              <a:rPr lang="en-US" dirty="0"/>
              <a:t>And integer number of wavelengths</a:t>
            </a:r>
          </a:p>
          <a:p>
            <a:pPr marL="609600" indent="-609600" eaLnBrk="1" hangingPunct="1">
              <a:buFontTx/>
              <a:buAutoNum type="alphaLcParenR"/>
            </a:pPr>
            <a:r>
              <a:rPr lang="en-US" dirty="0"/>
              <a:t>And integer number of half wavelengths</a:t>
            </a:r>
          </a:p>
          <a:p>
            <a:pPr marL="609600" indent="-609600" eaLnBrk="1" hangingPunct="1">
              <a:buFontTx/>
              <a:buAutoNum type="alphaLcParenR"/>
            </a:pPr>
            <a:r>
              <a:rPr lang="en-US" dirty="0">
                <a:sym typeface="Symbol" pitchFamily="18" charset="2"/>
              </a:rPr>
              <a:t></a:t>
            </a:r>
          </a:p>
          <a:p>
            <a:pPr marL="609600" indent="-609600" eaLnBrk="1" hangingPunct="1">
              <a:buFontTx/>
              <a:buAutoNum type="alphaLcParenR"/>
            </a:pPr>
            <a:r>
              <a:rPr lang="en-US" dirty="0" err="1">
                <a:sym typeface="Symbol" pitchFamily="18" charset="2"/>
              </a:rPr>
              <a:t>Arctan</a:t>
            </a:r>
            <a:r>
              <a:rPr lang="en-US" dirty="0">
                <a:sym typeface="Symbol" pitchFamily="18" charset="2"/>
              </a:rPr>
              <a:t>()</a:t>
            </a:r>
          </a:p>
        </p:txBody>
      </p:sp>
      <p:sp>
        <p:nvSpPr>
          <p:cNvPr id="189442" name="Slide Number Placeholder 5"/>
          <p:cNvSpPr>
            <a:spLocks noGrp="1"/>
          </p:cNvSpPr>
          <p:nvPr>
            <p:ph type="sldNum" sz="quarter" idx="12"/>
          </p:nvPr>
        </p:nvSpPr>
        <p:spPr>
          <a:noFill/>
        </p:spPr>
        <p:txBody>
          <a:bodyPr/>
          <a:lstStyle/>
          <a:p>
            <a:fld id="{12011D49-4984-4E8B-879F-EA7B3C82F5A1}" type="slidenum">
              <a:rPr lang="en-US" smtClean="0"/>
              <a:pPr/>
              <a:t>40</a:t>
            </a:fld>
            <a:endParaRPr lang="en-US"/>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Picture 3"/>
          <p:cNvPicPr>
            <a:picLocks noChangeAspect="1" noChangeArrowheads="1"/>
          </p:cNvPicPr>
          <p:nvPr/>
        </p:nvPicPr>
        <p:blipFill>
          <a:blip r:embed="rId2" cstate="print"/>
          <a:srcRect/>
          <a:stretch>
            <a:fillRect/>
          </a:stretch>
        </p:blipFill>
        <p:spPr bwMode="auto">
          <a:xfrm>
            <a:off x="95536" y="1801506"/>
            <a:ext cx="3230282" cy="3392156"/>
          </a:xfrm>
          <a:prstGeom prst="rect">
            <a:avLst/>
          </a:prstGeom>
          <a:noFill/>
          <a:ln w="9525">
            <a:noFill/>
            <a:miter lim="800000"/>
            <a:headEnd/>
            <a:tailEnd/>
          </a:ln>
          <a:effectLst/>
        </p:spPr>
      </p:pic>
      <p:sp>
        <p:nvSpPr>
          <p:cNvPr id="7" name="Rectangle 6"/>
          <p:cNvSpPr/>
          <p:nvPr/>
        </p:nvSpPr>
        <p:spPr>
          <a:xfrm>
            <a:off x="1558107" y="2975211"/>
            <a:ext cx="1471696" cy="10952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p:cNvCxnSpPr/>
          <p:nvPr/>
        </p:nvCxnSpPr>
        <p:spPr>
          <a:xfrm flipV="1">
            <a:off x="1542197" y="955343"/>
            <a:ext cx="2838734" cy="2006221"/>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V="1">
            <a:off x="3029803" y="3848670"/>
            <a:ext cx="5813946" cy="204715"/>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4394571" y="965575"/>
            <a:ext cx="4503762" cy="289673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E4486D16-71CC-999C-DF9E-5999550DC859}"/>
              </a:ext>
            </a:extLst>
          </p:cNvPr>
          <p:cNvPicPr>
            <a:picLocks noChangeAspect="1"/>
          </p:cNvPicPr>
          <p:nvPr/>
        </p:nvPicPr>
        <p:blipFill>
          <a:blip r:embed="rId3"/>
          <a:stretch>
            <a:fillRect/>
          </a:stretch>
        </p:blipFill>
        <p:spPr>
          <a:xfrm>
            <a:off x="4538744" y="1054438"/>
            <a:ext cx="4040398" cy="2719010"/>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201008E-2A73-9D68-E09A-EBCB323CFF6E}"/>
              </a:ext>
            </a:extLst>
          </p:cNvPr>
          <p:cNvPicPr>
            <a:picLocks noChangeAspect="1"/>
          </p:cNvPicPr>
          <p:nvPr/>
        </p:nvPicPr>
        <p:blipFill>
          <a:blip r:embed="rId2"/>
          <a:stretch>
            <a:fillRect/>
          </a:stretch>
        </p:blipFill>
        <p:spPr>
          <a:xfrm>
            <a:off x="232318" y="228942"/>
            <a:ext cx="8305765" cy="5589414"/>
          </a:xfrm>
          <a:prstGeom prst="rect">
            <a:avLst/>
          </a:prstGeom>
        </p:spPr>
      </p:pic>
      <p:sp>
        <p:nvSpPr>
          <p:cNvPr id="5" name="Arc 4">
            <a:extLst>
              <a:ext uri="{FF2B5EF4-FFF2-40B4-BE49-F238E27FC236}">
                <a16:creationId xmlns:a16="http://schemas.microsoft.com/office/drawing/2014/main" id="{274CE230-CE90-A215-B997-9BB20D251B1E}"/>
              </a:ext>
            </a:extLst>
          </p:cNvPr>
          <p:cNvSpPr/>
          <p:nvPr/>
        </p:nvSpPr>
        <p:spPr>
          <a:xfrm rot="319889">
            <a:off x="1272427" y="3983753"/>
            <a:ext cx="500568" cy="391146"/>
          </a:xfrm>
          <a:prstGeom prst="arc">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Arc 5">
            <a:extLst>
              <a:ext uri="{FF2B5EF4-FFF2-40B4-BE49-F238E27FC236}">
                <a16:creationId xmlns:a16="http://schemas.microsoft.com/office/drawing/2014/main" id="{5C1D7F0B-5224-3BFC-B01C-18C096B9F0FA}"/>
              </a:ext>
            </a:extLst>
          </p:cNvPr>
          <p:cNvSpPr/>
          <p:nvPr/>
        </p:nvSpPr>
        <p:spPr>
          <a:xfrm rot="502484">
            <a:off x="1374371" y="2845973"/>
            <a:ext cx="321172" cy="279192"/>
          </a:xfrm>
          <a:prstGeom prst="arc">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Arc 6">
            <a:extLst>
              <a:ext uri="{FF2B5EF4-FFF2-40B4-BE49-F238E27FC236}">
                <a16:creationId xmlns:a16="http://schemas.microsoft.com/office/drawing/2014/main" id="{D640CF5D-9C9A-CCEE-3583-3ED0FF24243A}"/>
              </a:ext>
            </a:extLst>
          </p:cNvPr>
          <p:cNvSpPr/>
          <p:nvPr/>
        </p:nvSpPr>
        <p:spPr>
          <a:xfrm rot="4081207">
            <a:off x="1592805" y="2731647"/>
            <a:ext cx="500568" cy="391146"/>
          </a:xfrm>
          <a:prstGeom prst="arc">
            <a:avLst>
              <a:gd name="adj1" fmla="val 17382183"/>
              <a:gd name="adj2" fmla="val 19220412"/>
            </a:avLst>
          </a:prstGeom>
          <a:ln w="3810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00B050"/>
              </a:solidFill>
            </a:endParaRPr>
          </a:p>
        </p:txBody>
      </p:sp>
      <p:sp>
        <p:nvSpPr>
          <p:cNvPr id="8" name="Freeform: Shape 7">
            <a:extLst>
              <a:ext uri="{FF2B5EF4-FFF2-40B4-BE49-F238E27FC236}">
                <a16:creationId xmlns:a16="http://schemas.microsoft.com/office/drawing/2014/main" id="{66150F3F-1132-2FCA-8349-AB2877EB0770}"/>
              </a:ext>
            </a:extLst>
          </p:cNvPr>
          <p:cNvSpPr/>
          <p:nvPr/>
        </p:nvSpPr>
        <p:spPr>
          <a:xfrm rot="14858746">
            <a:off x="2043921" y="2644595"/>
            <a:ext cx="226243" cy="169683"/>
          </a:xfrm>
          <a:custGeom>
            <a:avLst/>
            <a:gdLst>
              <a:gd name="connsiteX0" fmla="*/ 0 w 226243"/>
              <a:gd name="connsiteY0" fmla="*/ 9427 h 169683"/>
              <a:gd name="connsiteX1" fmla="*/ 226243 w 226243"/>
              <a:gd name="connsiteY1" fmla="*/ 0 h 169683"/>
              <a:gd name="connsiteX2" fmla="*/ 226243 w 226243"/>
              <a:gd name="connsiteY2" fmla="*/ 169683 h 169683"/>
            </a:gdLst>
            <a:ahLst/>
            <a:cxnLst>
              <a:cxn ang="0">
                <a:pos x="connsiteX0" y="connsiteY0"/>
              </a:cxn>
              <a:cxn ang="0">
                <a:pos x="connsiteX1" y="connsiteY1"/>
              </a:cxn>
              <a:cxn ang="0">
                <a:pos x="connsiteX2" y="connsiteY2"/>
              </a:cxn>
            </a:cxnLst>
            <a:rect l="l" t="t" r="r" b="b"/>
            <a:pathLst>
              <a:path w="226243" h="169683">
                <a:moveTo>
                  <a:pt x="0" y="9427"/>
                </a:moveTo>
                <a:lnTo>
                  <a:pt x="226243" y="0"/>
                </a:lnTo>
                <a:lnTo>
                  <a:pt x="226243" y="169683"/>
                </a:ln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Shape 8">
            <a:extLst>
              <a:ext uri="{FF2B5EF4-FFF2-40B4-BE49-F238E27FC236}">
                <a16:creationId xmlns:a16="http://schemas.microsoft.com/office/drawing/2014/main" id="{395A8C9E-F53D-8D4D-C403-AC9A361D955C}"/>
              </a:ext>
            </a:extLst>
          </p:cNvPr>
          <p:cNvSpPr/>
          <p:nvPr/>
        </p:nvSpPr>
        <p:spPr>
          <a:xfrm rot="4308768">
            <a:off x="2329991" y="2777180"/>
            <a:ext cx="147819" cy="121671"/>
          </a:xfrm>
          <a:custGeom>
            <a:avLst/>
            <a:gdLst>
              <a:gd name="connsiteX0" fmla="*/ 0 w 226243"/>
              <a:gd name="connsiteY0" fmla="*/ 9427 h 169683"/>
              <a:gd name="connsiteX1" fmla="*/ 226243 w 226243"/>
              <a:gd name="connsiteY1" fmla="*/ 0 h 169683"/>
              <a:gd name="connsiteX2" fmla="*/ 226243 w 226243"/>
              <a:gd name="connsiteY2" fmla="*/ 169683 h 169683"/>
            </a:gdLst>
            <a:ahLst/>
            <a:cxnLst>
              <a:cxn ang="0">
                <a:pos x="connsiteX0" y="connsiteY0"/>
              </a:cxn>
              <a:cxn ang="0">
                <a:pos x="connsiteX1" y="connsiteY1"/>
              </a:cxn>
              <a:cxn ang="0">
                <a:pos x="connsiteX2" y="connsiteY2"/>
              </a:cxn>
            </a:cxnLst>
            <a:rect l="l" t="t" r="r" b="b"/>
            <a:pathLst>
              <a:path w="226243" h="169683">
                <a:moveTo>
                  <a:pt x="0" y="9427"/>
                </a:moveTo>
                <a:lnTo>
                  <a:pt x="226243" y="0"/>
                </a:lnTo>
                <a:lnTo>
                  <a:pt x="226243" y="169683"/>
                </a:ln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9B04EEAC-E9C4-B67E-CC5F-8A21C55C3B4D}"/>
              </a:ext>
            </a:extLst>
          </p:cNvPr>
          <p:cNvSpPr/>
          <p:nvPr/>
        </p:nvSpPr>
        <p:spPr>
          <a:xfrm rot="14858746">
            <a:off x="2540269" y="3499548"/>
            <a:ext cx="226243" cy="169683"/>
          </a:xfrm>
          <a:custGeom>
            <a:avLst/>
            <a:gdLst>
              <a:gd name="connsiteX0" fmla="*/ 0 w 226243"/>
              <a:gd name="connsiteY0" fmla="*/ 9427 h 169683"/>
              <a:gd name="connsiteX1" fmla="*/ 226243 w 226243"/>
              <a:gd name="connsiteY1" fmla="*/ 0 h 169683"/>
              <a:gd name="connsiteX2" fmla="*/ 226243 w 226243"/>
              <a:gd name="connsiteY2" fmla="*/ 169683 h 169683"/>
            </a:gdLst>
            <a:ahLst/>
            <a:cxnLst>
              <a:cxn ang="0">
                <a:pos x="connsiteX0" y="connsiteY0"/>
              </a:cxn>
              <a:cxn ang="0">
                <a:pos x="connsiteX1" y="connsiteY1"/>
              </a:cxn>
              <a:cxn ang="0">
                <a:pos x="connsiteX2" y="connsiteY2"/>
              </a:cxn>
            </a:cxnLst>
            <a:rect l="l" t="t" r="r" b="b"/>
            <a:pathLst>
              <a:path w="226243" h="169683">
                <a:moveTo>
                  <a:pt x="0" y="9427"/>
                </a:moveTo>
                <a:lnTo>
                  <a:pt x="226243" y="0"/>
                </a:lnTo>
                <a:lnTo>
                  <a:pt x="226243" y="169683"/>
                </a:ln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B9226B8A-6705-DE26-56AC-9813C36969D4}"/>
              </a:ext>
            </a:extLst>
          </p:cNvPr>
          <p:cNvCxnSpPr/>
          <p:nvPr/>
        </p:nvCxnSpPr>
        <p:spPr>
          <a:xfrm>
            <a:off x="1522711" y="1545996"/>
            <a:ext cx="6086511" cy="0"/>
          </a:xfrm>
          <a:prstGeom prst="line">
            <a:avLst/>
          </a:prstGeom>
        </p:spPr>
        <p:style>
          <a:lnRef idx="1">
            <a:schemeClr val="accent1"/>
          </a:lnRef>
          <a:fillRef idx="0">
            <a:schemeClr val="accent1"/>
          </a:fillRef>
          <a:effectRef idx="0">
            <a:schemeClr val="accent1"/>
          </a:effectRef>
          <a:fontRef idx="minor">
            <a:schemeClr val="tx1"/>
          </a:fontRef>
        </p:style>
      </p:cxnSp>
      <p:sp>
        <p:nvSpPr>
          <p:cNvPr id="13" name="Arc 12">
            <a:extLst>
              <a:ext uri="{FF2B5EF4-FFF2-40B4-BE49-F238E27FC236}">
                <a16:creationId xmlns:a16="http://schemas.microsoft.com/office/drawing/2014/main" id="{68F50D3D-395D-3CF7-280E-52AE421C96EE}"/>
              </a:ext>
            </a:extLst>
          </p:cNvPr>
          <p:cNvSpPr/>
          <p:nvPr/>
        </p:nvSpPr>
        <p:spPr>
          <a:xfrm rot="11009044">
            <a:off x="6988941" y="821957"/>
            <a:ext cx="930195" cy="922869"/>
          </a:xfrm>
          <a:prstGeom prst="arc">
            <a:avLst/>
          </a:prstGeom>
          <a:ln w="38100">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Arc 13">
            <a:extLst>
              <a:ext uri="{FF2B5EF4-FFF2-40B4-BE49-F238E27FC236}">
                <a16:creationId xmlns:a16="http://schemas.microsoft.com/office/drawing/2014/main" id="{EC42A3C6-161D-5B1D-4C5F-7D09E11AFA2B}"/>
              </a:ext>
            </a:extLst>
          </p:cNvPr>
          <p:cNvSpPr/>
          <p:nvPr/>
        </p:nvSpPr>
        <p:spPr>
          <a:xfrm rot="1433676" flipH="1">
            <a:off x="2240481" y="2909909"/>
            <a:ext cx="120606" cy="315141"/>
          </a:xfrm>
          <a:prstGeom prst="arc">
            <a:avLst/>
          </a:prstGeom>
          <a:ln w="38100">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Freeform: Shape 15">
            <a:extLst>
              <a:ext uri="{FF2B5EF4-FFF2-40B4-BE49-F238E27FC236}">
                <a16:creationId xmlns:a16="http://schemas.microsoft.com/office/drawing/2014/main" id="{E042CB45-C7BD-05CD-23E2-55E3BA25ADE6}"/>
              </a:ext>
            </a:extLst>
          </p:cNvPr>
          <p:cNvSpPr/>
          <p:nvPr/>
        </p:nvSpPr>
        <p:spPr>
          <a:xfrm rot="167555">
            <a:off x="1515052" y="2727258"/>
            <a:ext cx="367752" cy="305440"/>
          </a:xfrm>
          <a:custGeom>
            <a:avLst/>
            <a:gdLst>
              <a:gd name="connsiteX0" fmla="*/ 0 w 226243"/>
              <a:gd name="connsiteY0" fmla="*/ 9427 h 169683"/>
              <a:gd name="connsiteX1" fmla="*/ 226243 w 226243"/>
              <a:gd name="connsiteY1" fmla="*/ 0 h 169683"/>
              <a:gd name="connsiteX2" fmla="*/ 226243 w 226243"/>
              <a:gd name="connsiteY2" fmla="*/ 169683 h 169683"/>
            </a:gdLst>
            <a:ahLst/>
            <a:cxnLst>
              <a:cxn ang="0">
                <a:pos x="connsiteX0" y="connsiteY0"/>
              </a:cxn>
              <a:cxn ang="0">
                <a:pos x="connsiteX1" y="connsiteY1"/>
              </a:cxn>
              <a:cxn ang="0">
                <a:pos x="connsiteX2" y="connsiteY2"/>
              </a:cxn>
            </a:cxnLst>
            <a:rect l="l" t="t" r="r" b="b"/>
            <a:pathLst>
              <a:path w="226243" h="169683">
                <a:moveTo>
                  <a:pt x="0" y="9427"/>
                </a:moveTo>
                <a:lnTo>
                  <a:pt x="226243" y="0"/>
                </a:lnTo>
                <a:lnTo>
                  <a:pt x="226243" y="169683"/>
                </a:ln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AD24ACE2-AF25-C933-80A2-62CAB9E92BCE}"/>
              </a:ext>
            </a:extLst>
          </p:cNvPr>
          <p:cNvSpPr/>
          <p:nvPr/>
        </p:nvSpPr>
        <p:spPr>
          <a:xfrm rot="20404362">
            <a:off x="2236379" y="2596899"/>
            <a:ext cx="226243" cy="169683"/>
          </a:xfrm>
          <a:custGeom>
            <a:avLst/>
            <a:gdLst>
              <a:gd name="connsiteX0" fmla="*/ 0 w 226243"/>
              <a:gd name="connsiteY0" fmla="*/ 9427 h 169683"/>
              <a:gd name="connsiteX1" fmla="*/ 226243 w 226243"/>
              <a:gd name="connsiteY1" fmla="*/ 0 h 169683"/>
              <a:gd name="connsiteX2" fmla="*/ 226243 w 226243"/>
              <a:gd name="connsiteY2" fmla="*/ 169683 h 169683"/>
            </a:gdLst>
            <a:ahLst/>
            <a:cxnLst>
              <a:cxn ang="0">
                <a:pos x="connsiteX0" y="connsiteY0"/>
              </a:cxn>
              <a:cxn ang="0">
                <a:pos x="connsiteX1" y="connsiteY1"/>
              </a:cxn>
              <a:cxn ang="0">
                <a:pos x="connsiteX2" y="connsiteY2"/>
              </a:cxn>
            </a:cxnLst>
            <a:rect l="l" t="t" r="r" b="b"/>
            <a:pathLst>
              <a:path w="226243" h="169683">
                <a:moveTo>
                  <a:pt x="0" y="9427"/>
                </a:moveTo>
                <a:lnTo>
                  <a:pt x="226243" y="0"/>
                </a:lnTo>
                <a:lnTo>
                  <a:pt x="226243" y="169683"/>
                </a:ln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EE95153F-AA1D-5F43-6498-0A98420E7168}"/>
              </a:ext>
            </a:extLst>
          </p:cNvPr>
          <p:cNvSpPr/>
          <p:nvPr/>
        </p:nvSpPr>
        <p:spPr>
          <a:xfrm rot="9389071">
            <a:off x="2239088" y="2829951"/>
            <a:ext cx="90035" cy="82744"/>
          </a:xfrm>
          <a:custGeom>
            <a:avLst/>
            <a:gdLst>
              <a:gd name="connsiteX0" fmla="*/ 0 w 226243"/>
              <a:gd name="connsiteY0" fmla="*/ 9427 h 169683"/>
              <a:gd name="connsiteX1" fmla="*/ 226243 w 226243"/>
              <a:gd name="connsiteY1" fmla="*/ 0 h 169683"/>
              <a:gd name="connsiteX2" fmla="*/ 226243 w 226243"/>
              <a:gd name="connsiteY2" fmla="*/ 169683 h 169683"/>
            </a:gdLst>
            <a:ahLst/>
            <a:cxnLst>
              <a:cxn ang="0">
                <a:pos x="connsiteX0" y="connsiteY0"/>
              </a:cxn>
              <a:cxn ang="0">
                <a:pos x="connsiteX1" y="connsiteY1"/>
              </a:cxn>
              <a:cxn ang="0">
                <a:pos x="connsiteX2" y="connsiteY2"/>
              </a:cxn>
            </a:cxnLst>
            <a:rect l="l" t="t" r="r" b="b"/>
            <a:pathLst>
              <a:path w="226243" h="169683">
                <a:moveTo>
                  <a:pt x="0" y="9427"/>
                </a:moveTo>
                <a:lnTo>
                  <a:pt x="226243" y="0"/>
                </a:lnTo>
                <a:lnTo>
                  <a:pt x="226243" y="169683"/>
                </a:ln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9399938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7" name="Rectangle 2"/>
          <p:cNvSpPr>
            <a:spLocks noGrp="1" noChangeArrowheads="1"/>
          </p:cNvSpPr>
          <p:nvPr>
            <p:ph type="title"/>
          </p:nvPr>
        </p:nvSpPr>
        <p:spPr/>
        <p:txBody>
          <a:bodyPr/>
          <a:lstStyle/>
          <a:p>
            <a:r>
              <a:rPr lang="en-US"/>
              <a:t>Question 223.10.6</a:t>
            </a:r>
            <a:endParaRPr lang="en-US" dirty="0"/>
          </a:p>
        </p:txBody>
      </p:sp>
      <p:sp>
        <p:nvSpPr>
          <p:cNvPr id="190468" name="Rectangle 3"/>
          <p:cNvSpPr>
            <a:spLocks noGrp="1" noChangeArrowheads="1"/>
          </p:cNvSpPr>
          <p:nvPr>
            <p:ph idx="1"/>
          </p:nvPr>
        </p:nvSpPr>
        <p:spPr/>
        <p:txBody>
          <a:bodyPr/>
          <a:lstStyle/>
          <a:p>
            <a:pPr marL="609600" indent="-609600" eaLnBrk="1" hangingPunct="1">
              <a:buFontTx/>
              <a:buNone/>
            </a:pPr>
            <a:r>
              <a:rPr lang="en-US"/>
              <a:t>When considering order numbers, m, the possible orders are</a:t>
            </a:r>
          </a:p>
          <a:p>
            <a:pPr marL="609600" indent="-609600" eaLnBrk="1" hangingPunct="1">
              <a:buFontTx/>
              <a:buAutoNum type="alphaLcParenR"/>
            </a:pPr>
            <a:r>
              <a:rPr lang="en-US"/>
              <a:t>1, 2, 3, . . .</a:t>
            </a:r>
          </a:p>
          <a:p>
            <a:pPr marL="609600" indent="-609600" eaLnBrk="1" hangingPunct="1">
              <a:buFontTx/>
              <a:buAutoNum type="alphaLcParenR"/>
            </a:pPr>
            <a:r>
              <a:rPr lang="en-US"/>
              <a:t>0, 1, 2, 3, . . .</a:t>
            </a:r>
          </a:p>
          <a:p>
            <a:pPr marL="609600" indent="-609600" eaLnBrk="1" hangingPunct="1">
              <a:buFontTx/>
              <a:buAutoNum type="alphaLcParenR"/>
            </a:pPr>
            <a:r>
              <a:rPr lang="en-US"/>
              <a:t>0, </a:t>
            </a:r>
            <a:r>
              <a:rPr lang="en-US">
                <a:cs typeface="Arial" charset="0"/>
              </a:rPr>
              <a:t>±</a:t>
            </a:r>
            <a:r>
              <a:rPr lang="en-US"/>
              <a:t>1, </a:t>
            </a:r>
            <a:r>
              <a:rPr lang="en-US">
                <a:cs typeface="Arial" charset="0"/>
              </a:rPr>
              <a:t>±</a:t>
            </a:r>
            <a:r>
              <a:rPr lang="en-US"/>
              <a:t> 2, </a:t>
            </a:r>
            <a:r>
              <a:rPr lang="en-US">
                <a:cs typeface="Arial" charset="0"/>
              </a:rPr>
              <a:t>±</a:t>
            </a:r>
            <a:r>
              <a:rPr lang="en-US"/>
              <a:t> 3, . . .</a:t>
            </a:r>
          </a:p>
          <a:p>
            <a:pPr marL="609600" indent="-609600" eaLnBrk="1" hangingPunct="1">
              <a:buFontTx/>
              <a:buAutoNum type="alphaLcParenR"/>
            </a:pPr>
            <a:r>
              <a:rPr lang="en-US">
                <a:cs typeface="Arial" charset="0"/>
              </a:rPr>
              <a:t>±</a:t>
            </a:r>
            <a:r>
              <a:rPr lang="en-US"/>
              <a:t>1, </a:t>
            </a:r>
            <a:r>
              <a:rPr lang="en-US">
                <a:cs typeface="Arial" charset="0"/>
              </a:rPr>
              <a:t>±</a:t>
            </a:r>
            <a:r>
              <a:rPr lang="en-US"/>
              <a:t> 2, </a:t>
            </a:r>
            <a:r>
              <a:rPr lang="en-US">
                <a:cs typeface="Arial" charset="0"/>
              </a:rPr>
              <a:t>±</a:t>
            </a:r>
            <a:r>
              <a:rPr lang="en-US"/>
              <a:t> 3, . . .</a:t>
            </a:r>
          </a:p>
          <a:p>
            <a:pPr marL="609600" indent="-609600" eaLnBrk="1" hangingPunct="1"/>
            <a:endParaRPr lang="en-US"/>
          </a:p>
        </p:txBody>
      </p:sp>
      <p:sp>
        <p:nvSpPr>
          <p:cNvPr id="190466" name="Slide Number Placeholder 5"/>
          <p:cNvSpPr>
            <a:spLocks noGrp="1"/>
          </p:cNvSpPr>
          <p:nvPr>
            <p:ph type="sldNum" sz="quarter" idx="12"/>
          </p:nvPr>
        </p:nvSpPr>
        <p:spPr>
          <a:noFill/>
        </p:spPr>
        <p:txBody>
          <a:bodyPr/>
          <a:lstStyle/>
          <a:p>
            <a:fld id="{C3BB3221-CAE7-46FB-81E3-40CF3F771399}" type="slidenum">
              <a:rPr lang="en-US" smtClean="0"/>
              <a:pPr/>
              <a:t>43</a:t>
            </a:fld>
            <a:endParaRPr lang="en-US"/>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81AE97-A90E-7AC8-9C7B-F220472A88C9}"/>
              </a:ext>
            </a:extLst>
          </p:cNvPr>
          <p:cNvSpPr>
            <a:spLocks noGrp="1"/>
          </p:cNvSpPr>
          <p:nvPr>
            <p:ph type="title"/>
          </p:nvPr>
        </p:nvSpPr>
        <p:spPr/>
        <p:txBody>
          <a:bodyPr/>
          <a:lstStyle/>
          <a:p>
            <a:r>
              <a:rPr lang="en-US" dirty="0"/>
              <a:t>Question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4E2071F-32E1-DA49-C353-D92450F48796}"/>
                  </a:ext>
                </a:extLst>
              </p:cNvPr>
              <p:cNvSpPr>
                <a:spLocks noGrp="1"/>
              </p:cNvSpPr>
              <p:nvPr>
                <p:ph idx="1"/>
              </p:nvPr>
            </p:nvSpPr>
            <p:spPr/>
            <p:txBody>
              <a:bodyPr>
                <a:normAutofit lnSpcReduction="10000"/>
              </a:bodyPr>
              <a:lstStyle/>
              <a:p>
                <a:pPr marL="0" indent="0">
                  <a:buNone/>
                </a:pPr>
                <a:r>
                  <a:rPr lang="en-US" dirty="0"/>
                  <a:t>If light travels at about </a:t>
                </a:r>
                <a14:m>
                  <m:oMath xmlns:m="http://schemas.openxmlformats.org/officeDocument/2006/math">
                    <m:r>
                      <a:rPr lang="en-US" b="0" i="1" smtClean="0">
                        <a:latin typeface="Cambria Math" panose="02040503050406030204" pitchFamily="18" charset="0"/>
                      </a:rPr>
                      <m:t>3</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8</m:t>
                        </m:r>
                      </m:sup>
                    </m:sSup>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𝑚</m:t>
                        </m:r>
                      </m:num>
                      <m:den>
                        <m:r>
                          <a:rPr lang="en-US" b="0" i="1" smtClean="0">
                            <a:latin typeface="Cambria Math" panose="02040503050406030204" pitchFamily="18" charset="0"/>
                            <a:ea typeface="Cambria Math" panose="02040503050406030204" pitchFamily="18" charset="0"/>
                          </a:rPr>
                          <m:t>𝑠</m:t>
                        </m:r>
                      </m:den>
                    </m:f>
                  </m:oMath>
                </a14:m>
                <a:r>
                  <a:rPr lang="en-US" dirty="0"/>
                  <a:t> and if green light has a wavelength of about </a:t>
                </a:r>
                <a14:m>
                  <m:oMath xmlns:m="http://schemas.openxmlformats.org/officeDocument/2006/math">
                    <m:r>
                      <a:rPr lang="en-US" b="0" i="1" smtClean="0">
                        <a:latin typeface="Cambria Math" panose="02040503050406030204" pitchFamily="18" charset="0"/>
                      </a:rPr>
                      <m:t>500</m:t>
                    </m:r>
                    <m:r>
                      <a:rPr lang="en-US" b="0" i="1" smtClean="0">
                        <a:latin typeface="Cambria Math" panose="02040503050406030204" pitchFamily="18" charset="0"/>
                      </a:rPr>
                      <m:t>𝑛𝑚</m:t>
                    </m:r>
                  </m:oMath>
                </a14:m>
                <a:r>
                  <a:rPr lang="en-US" dirty="0"/>
                  <a:t>, what is the frequency of the light wave?</a:t>
                </a:r>
              </a:p>
              <a:p>
                <a:pPr marL="514350" indent="-514350">
                  <a:buFont typeface="+mj-lt"/>
                  <a:buAutoNum type="alphaLcParenR"/>
                </a:pPr>
                <a:r>
                  <a:rPr lang="en-US" dirty="0"/>
                  <a:t>600 Hz</a:t>
                </a:r>
              </a:p>
              <a:p>
                <a:pPr marL="514350" indent="-514350">
                  <a:buFont typeface="+mj-lt"/>
                  <a:buAutoNum type="alphaLcParenR"/>
                </a:pPr>
                <a:r>
                  <a:rPr lang="en-US" dirty="0"/>
                  <a:t>60,000 Hz</a:t>
                </a:r>
              </a:p>
              <a:p>
                <a:pPr marL="514350" indent="-514350">
                  <a:buFont typeface="+mj-lt"/>
                  <a:buAutoNum type="alphaLcParenR"/>
                </a:pPr>
                <a:r>
                  <a:rPr lang="en-US" dirty="0"/>
                  <a:t>600,000,000 Hz</a:t>
                </a:r>
              </a:p>
              <a:p>
                <a:pPr marL="514350" indent="-514350">
                  <a:buFont typeface="+mj-lt"/>
                  <a:buAutoNum type="alphaLcParenR"/>
                </a:pPr>
                <a14:m>
                  <m:oMath xmlns:m="http://schemas.openxmlformats.org/officeDocument/2006/math">
                    <m:r>
                      <a:rPr lang="en-US" i="1">
                        <a:latin typeface="Cambria Math" panose="02040503050406030204" pitchFamily="18" charset="0"/>
                      </a:rPr>
                      <m:t>6</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10</m:t>
                        </m:r>
                      </m:sup>
                    </m:sSup>
                    <m:r>
                      <a:rPr lang="en-US" b="0" i="1" smtClean="0">
                        <a:latin typeface="Cambria Math" panose="02040503050406030204" pitchFamily="18" charset="0"/>
                        <a:ea typeface="Cambria Math" panose="02040503050406030204" pitchFamily="18" charset="0"/>
                      </a:rPr>
                      <m:t>𝐻𝑧</m:t>
                    </m:r>
                  </m:oMath>
                </a14:m>
                <a:endParaRPr lang="en-US" b="0" dirty="0">
                  <a:ea typeface="Cambria Math" panose="02040503050406030204" pitchFamily="18" charset="0"/>
                </a:endParaRPr>
              </a:p>
              <a:p>
                <a:pPr marL="514350" indent="-514350">
                  <a:buFont typeface="+mj-lt"/>
                  <a:buAutoNum type="alphaLcParenR"/>
                </a:pPr>
                <a14:m>
                  <m:oMath xmlns:m="http://schemas.openxmlformats.org/officeDocument/2006/math">
                    <m:r>
                      <a:rPr lang="en-US" i="1" smtClean="0">
                        <a:latin typeface="Cambria Math" panose="02040503050406030204" pitchFamily="18" charset="0"/>
                      </a:rPr>
                      <m:t>6</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14</m:t>
                        </m:r>
                      </m:sup>
                    </m:sSup>
                    <m:r>
                      <a:rPr lang="en-US" b="0" i="1" smtClean="0">
                        <a:latin typeface="Cambria Math" panose="02040503050406030204" pitchFamily="18" charset="0"/>
                        <a:ea typeface="Cambria Math" panose="02040503050406030204" pitchFamily="18" charset="0"/>
                      </a:rPr>
                      <m:t>𝐻𝑧</m:t>
                    </m:r>
                  </m:oMath>
                </a14:m>
                <a:endParaRPr lang="en-US" b="0" dirty="0">
                  <a:ea typeface="Cambria Math" panose="02040503050406030204" pitchFamily="18" charset="0"/>
                </a:endParaRPr>
              </a:p>
              <a:p>
                <a:pPr marL="514350" indent="-514350">
                  <a:buFont typeface="+mj-lt"/>
                  <a:buAutoNum type="alphaLcParenR"/>
                </a:pPr>
                <a:endParaRPr lang="en-US" b="0" dirty="0">
                  <a:ea typeface="Cambria Math" panose="02040503050406030204" pitchFamily="18" charset="0"/>
                </a:endParaRPr>
              </a:p>
              <a:p>
                <a:pPr marL="514350" indent="-514350">
                  <a:buFont typeface="+mj-lt"/>
                  <a:buAutoNum type="alphaLcParenR"/>
                </a:pPr>
                <a:endParaRPr lang="en-US" dirty="0"/>
              </a:p>
            </p:txBody>
          </p:sp>
        </mc:Choice>
        <mc:Fallback xmlns="">
          <p:sp>
            <p:nvSpPr>
              <p:cNvPr id="3" name="Content Placeholder 2">
                <a:extLst>
                  <a:ext uri="{FF2B5EF4-FFF2-40B4-BE49-F238E27FC236}">
                    <a16:creationId xmlns:a16="http://schemas.microsoft.com/office/drawing/2014/main" id="{74E2071F-32E1-DA49-C353-D92450F48796}"/>
                  </a:ext>
                </a:extLst>
              </p:cNvPr>
              <p:cNvSpPr>
                <a:spLocks noGrp="1" noRot="1" noChangeAspect="1" noMove="1" noResize="1" noEditPoints="1" noAdjustHandles="1" noChangeArrowheads="1" noChangeShapeType="1" noTextEdit="1"/>
              </p:cNvSpPr>
              <p:nvPr>
                <p:ph idx="1"/>
              </p:nvPr>
            </p:nvSpPr>
            <p:spPr>
              <a:blipFill>
                <a:blip r:embed="rId2"/>
                <a:stretch>
                  <a:fillRect l="-1926" t="-1348" r="-1037"/>
                </a:stretch>
              </a:blipFill>
            </p:spPr>
            <p:txBody>
              <a:bodyPr/>
              <a:lstStyle/>
              <a:p>
                <a:r>
                  <a:rPr lang="en-US">
                    <a:noFill/>
                  </a:rPr>
                  <a:t> </a:t>
                </a:r>
              </a:p>
            </p:txBody>
          </p:sp>
        </mc:Fallback>
      </mc:AlternateContent>
    </p:spTree>
    <p:extLst>
      <p:ext uri="{BB962C8B-B14F-4D97-AF65-F5344CB8AC3E}">
        <p14:creationId xmlns:p14="http://schemas.microsoft.com/office/powerpoint/2010/main" val="129227677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81AE97-A90E-7AC8-9C7B-F220472A88C9}"/>
              </a:ext>
            </a:extLst>
          </p:cNvPr>
          <p:cNvSpPr>
            <a:spLocks noGrp="1"/>
          </p:cNvSpPr>
          <p:nvPr>
            <p:ph type="title"/>
          </p:nvPr>
        </p:nvSpPr>
        <p:spPr/>
        <p:txBody>
          <a:bodyPr/>
          <a:lstStyle/>
          <a:p>
            <a:r>
              <a:rPr lang="en-US" dirty="0"/>
              <a:t>Question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4E2071F-32E1-DA49-C353-D92450F48796}"/>
                  </a:ext>
                </a:extLst>
              </p:cNvPr>
              <p:cNvSpPr>
                <a:spLocks noGrp="1"/>
              </p:cNvSpPr>
              <p:nvPr>
                <p:ph idx="1"/>
              </p:nvPr>
            </p:nvSpPr>
            <p:spPr/>
            <p:txBody>
              <a:bodyPr>
                <a:normAutofit/>
              </a:bodyPr>
              <a:lstStyle/>
              <a:p>
                <a:pPr marL="0" indent="0">
                  <a:buNone/>
                </a:pPr>
                <a:r>
                  <a:rPr lang="en-US" dirty="0"/>
                  <a:t>What light detectors can operate at </a:t>
                </a:r>
                <a14:m>
                  <m:oMath xmlns:m="http://schemas.openxmlformats.org/officeDocument/2006/math">
                    <m:r>
                      <a:rPr lang="en-US" i="1" smtClean="0">
                        <a:latin typeface="Cambria Math" panose="02040503050406030204" pitchFamily="18" charset="0"/>
                      </a:rPr>
                      <m:t>6</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14</m:t>
                        </m:r>
                      </m:sup>
                    </m:sSup>
                    <m:r>
                      <a:rPr lang="en-US" b="0" i="1" smtClean="0">
                        <a:latin typeface="Cambria Math" panose="02040503050406030204" pitchFamily="18" charset="0"/>
                        <a:ea typeface="Cambria Math" panose="02040503050406030204" pitchFamily="18" charset="0"/>
                      </a:rPr>
                      <m:t>𝐻𝑧</m:t>
                    </m:r>
                  </m:oMath>
                </a14:m>
                <a:r>
                  <a:rPr lang="en-US" b="0" dirty="0">
                    <a:ea typeface="Cambria Math" panose="02040503050406030204" pitchFamily="18" charset="0"/>
                  </a:rPr>
                  <a:t>?</a:t>
                </a:r>
              </a:p>
              <a:p>
                <a:pPr marL="514350" indent="-514350">
                  <a:buFont typeface="+mj-lt"/>
                  <a:buAutoNum type="alphaLcParenR"/>
                </a:pPr>
                <a:r>
                  <a:rPr lang="en-US" dirty="0">
                    <a:ea typeface="Cambria Math" panose="02040503050406030204" pitchFamily="18" charset="0"/>
                  </a:rPr>
                  <a:t>Photomultipliers</a:t>
                </a:r>
              </a:p>
              <a:p>
                <a:pPr marL="514350" indent="-514350">
                  <a:buFont typeface="+mj-lt"/>
                  <a:buAutoNum type="alphaLcParenR"/>
                </a:pPr>
                <a:r>
                  <a:rPr lang="en-US" b="0" dirty="0">
                    <a:ea typeface="Cambria Math" panose="02040503050406030204" pitchFamily="18" charset="0"/>
                  </a:rPr>
                  <a:t>Photodiodes</a:t>
                </a:r>
              </a:p>
              <a:p>
                <a:pPr marL="514350" indent="-514350">
                  <a:buFont typeface="+mj-lt"/>
                  <a:buAutoNum type="alphaLcParenR"/>
                </a:pPr>
                <a:r>
                  <a:rPr lang="en-US" dirty="0">
                    <a:ea typeface="Cambria Math" panose="02040503050406030204" pitchFamily="18" charset="0"/>
                  </a:rPr>
                  <a:t>Human eyes</a:t>
                </a:r>
              </a:p>
              <a:p>
                <a:pPr marL="514350" indent="-514350">
                  <a:buFont typeface="+mj-lt"/>
                  <a:buAutoNum type="alphaLcParenR"/>
                </a:pPr>
                <a:r>
                  <a:rPr lang="en-US" dirty="0">
                    <a:ea typeface="Cambria Math" panose="02040503050406030204" pitchFamily="18" charset="0"/>
                  </a:rPr>
                  <a:t>Shrimp eyes</a:t>
                </a:r>
              </a:p>
              <a:p>
                <a:pPr marL="514350" indent="-514350">
                  <a:buFont typeface="+mj-lt"/>
                  <a:buAutoNum type="alphaLcParenR"/>
                </a:pPr>
                <a:r>
                  <a:rPr lang="en-US" dirty="0">
                    <a:ea typeface="Cambria Math" panose="02040503050406030204" pitchFamily="18" charset="0"/>
                  </a:rPr>
                  <a:t>None that we know of operate that fast</a:t>
                </a:r>
              </a:p>
              <a:p>
                <a:pPr marL="514350" indent="-514350">
                  <a:buFont typeface="+mj-lt"/>
                  <a:buAutoNum type="alphaLcParenR"/>
                </a:pPr>
                <a:endParaRPr lang="en-US" b="0" dirty="0">
                  <a:ea typeface="Cambria Math" panose="02040503050406030204" pitchFamily="18" charset="0"/>
                </a:endParaRPr>
              </a:p>
              <a:p>
                <a:pPr marL="514350" indent="-514350">
                  <a:buFont typeface="+mj-lt"/>
                  <a:buAutoNum type="alphaLcParenR"/>
                </a:pPr>
                <a:endParaRPr lang="en-US" b="0" dirty="0">
                  <a:ea typeface="Cambria Math" panose="02040503050406030204" pitchFamily="18" charset="0"/>
                </a:endParaRPr>
              </a:p>
              <a:p>
                <a:pPr marL="514350" indent="-514350">
                  <a:buFont typeface="+mj-lt"/>
                  <a:buAutoNum type="alphaLcParenR"/>
                </a:pPr>
                <a:endParaRPr lang="en-US" dirty="0"/>
              </a:p>
            </p:txBody>
          </p:sp>
        </mc:Choice>
        <mc:Fallback xmlns="">
          <p:sp>
            <p:nvSpPr>
              <p:cNvPr id="3" name="Content Placeholder 2">
                <a:extLst>
                  <a:ext uri="{FF2B5EF4-FFF2-40B4-BE49-F238E27FC236}">
                    <a16:creationId xmlns:a16="http://schemas.microsoft.com/office/drawing/2014/main" id="{74E2071F-32E1-DA49-C353-D92450F48796}"/>
                  </a:ext>
                </a:extLst>
              </p:cNvPr>
              <p:cNvSpPr>
                <a:spLocks noGrp="1" noRot="1" noChangeAspect="1" noMove="1" noResize="1" noEditPoints="1" noAdjustHandles="1" noChangeArrowheads="1" noChangeShapeType="1" noTextEdit="1"/>
              </p:cNvSpPr>
              <p:nvPr>
                <p:ph idx="1"/>
              </p:nvPr>
            </p:nvSpPr>
            <p:spPr>
              <a:blipFill>
                <a:blip r:embed="rId2"/>
                <a:stretch>
                  <a:fillRect l="-1926" t="-1617"/>
                </a:stretch>
              </a:blipFill>
            </p:spPr>
            <p:txBody>
              <a:bodyPr/>
              <a:lstStyle/>
              <a:p>
                <a:r>
                  <a:rPr lang="en-US">
                    <a:noFill/>
                  </a:rPr>
                  <a:t> </a:t>
                </a:r>
              </a:p>
            </p:txBody>
          </p:sp>
        </mc:Fallback>
      </mc:AlternateContent>
    </p:spTree>
    <p:extLst>
      <p:ext uri="{BB962C8B-B14F-4D97-AF65-F5344CB8AC3E}">
        <p14:creationId xmlns:p14="http://schemas.microsoft.com/office/powerpoint/2010/main" val="230339379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p:cNvPicPr>
            <a:picLocks noChangeAspect="1" noChangeArrowheads="1"/>
          </p:cNvPicPr>
          <p:nvPr/>
        </p:nvPicPr>
        <p:blipFill>
          <a:blip r:embed="rId2" cstate="print"/>
          <a:srcRect/>
          <a:stretch>
            <a:fillRect/>
          </a:stretch>
        </p:blipFill>
        <p:spPr bwMode="auto">
          <a:xfrm>
            <a:off x="1508760" y="1584960"/>
            <a:ext cx="6145680" cy="4099605"/>
          </a:xfrm>
          <a:prstGeom prst="rect">
            <a:avLst/>
          </a:prstGeom>
          <a:noFill/>
          <a:ln w="9525">
            <a:noFill/>
            <a:miter lim="800000"/>
            <a:headEnd/>
            <a:tailEnd/>
          </a:ln>
          <a:effectLst/>
        </p:spPr>
      </p:pic>
      <p:graphicFrame>
        <p:nvGraphicFramePr>
          <p:cNvPr id="5" name="Object 4"/>
          <p:cNvGraphicFramePr>
            <a:graphicFrameLocks noChangeAspect="1"/>
          </p:cNvGraphicFramePr>
          <p:nvPr/>
        </p:nvGraphicFramePr>
        <p:xfrm>
          <a:off x="3056889" y="1135380"/>
          <a:ext cx="1377951" cy="670355"/>
        </p:xfrm>
        <a:graphic>
          <a:graphicData uri="http://schemas.openxmlformats.org/presentationml/2006/ole">
            <mc:AlternateContent xmlns:mc="http://schemas.openxmlformats.org/markup-compatibility/2006">
              <mc:Choice xmlns:v="urn:schemas-microsoft-com:vml" Requires="v">
                <p:oleObj name="Equation" r:id="rId3" imgW="469800" imgH="228600" progId="Equation.3">
                  <p:embed/>
                </p:oleObj>
              </mc:Choice>
              <mc:Fallback>
                <p:oleObj name="Equation" r:id="rId3" imgW="469800" imgH="228600" progId="Equation.3">
                  <p:embed/>
                  <p:pic>
                    <p:nvPicPr>
                      <p:cNvPr id="5"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56889" y="1135380"/>
                        <a:ext cx="1377951" cy="67035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cstate="print"/>
          <a:srcRect/>
          <a:stretch>
            <a:fillRect/>
          </a:stretch>
        </p:blipFill>
        <p:spPr bwMode="auto">
          <a:xfrm>
            <a:off x="533400" y="737563"/>
            <a:ext cx="7768405" cy="5175557"/>
          </a:xfrm>
          <a:prstGeom prst="rect">
            <a:avLst/>
          </a:prstGeom>
          <a:noFill/>
          <a:ln w="9525">
            <a:noFill/>
            <a:miter lim="800000"/>
            <a:headEnd/>
            <a:tailEnd/>
          </a:ln>
          <a:effectLst/>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cstate="print"/>
          <a:srcRect/>
          <a:stretch>
            <a:fillRect/>
          </a:stretch>
        </p:blipFill>
        <p:spPr bwMode="auto">
          <a:xfrm>
            <a:off x="365760" y="623363"/>
            <a:ext cx="8519159" cy="5682431"/>
          </a:xfrm>
          <a:prstGeom prst="rect">
            <a:avLst/>
          </a:prstGeom>
          <a:noFill/>
          <a:ln w="9525">
            <a:noFill/>
            <a:miter lim="800000"/>
            <a:headEnd/>
            <a:tailEnd/>
          </a:ln>
          <a:effectLst/>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2" cstate="print"/>
          <a:srcRect l="14298" t="28617" r="15657" b="23033"/>
          <a:stretch>
            <a:fillRect/>
          </a:stretch>
        </p:blipFill>
        <p:spPr bwMode="auto">
          <a:xfrm>
            <a:off x="1478280" y="3581400"/>
            <a:ext cx="5897880" cy="1280160"/>
          </a:xfrm>
          <a:prstGeom prst="rect">
            <a:avLst/>
          </a:prstGeom>
          <a:noFill/>
          <a:ln w="9525">
            <a:noFill/>
            <a:miter lim="800000"/>
            <a:headEnd/>
            <a:tailEnd/>
          </a:ln>
          <a:effectLst/>
        </p:spPr>
      </p:pic>
      <p:pic>
        <p:nvPicPr>
          <p:cNvPr id="1026" name="Picture 2"/>
          <p:cNvPicPr>
            <a:picLocks noChangeAspect="1" noChangeArrowheads="1"/>
          </p:cNvPicPr>
          <p:nvPr/>
        </p:nvPicPr>
        <p:blipFill>
          <a:blip r:embed="rId3" cstate="print"/>
          <a:srcRect/>
          <a:stretch>
            <a:fillRect/>
          </a:stretch>
        </p:blipFill>
        <p:spPr bwMode="auto">
          <a:xfrm>
            <a:off x="1691640" y="1752600"/>
            <a:ext cx="5334000" cy="1386840"/>
          </a:xfrm>
          <a:prstGeom prst="rect">
            <a:avLst/>
          </a:prstGeom>
          <a:noFill/>
          <a:ln w="9525">
            <a:noFill/>
            <a:miter lim="800000"/>
            <a:headEnd/>
            <a:tailEnd/>
          </a:ln>
          <a:effectLst/>
        </p:spPr>
      </p:pic>
      <p:sp>
        <p:nvSpPr>
          <p:cNvPr id="6" name="TextBox 5"/>
          <p:cNvSpPr txBox="1"/>
          <p:nvPr/>
        </p:nvSpPr>
        <p:spPr>
          <a:xfrm>
            <a:off x="5897880" y="3101340"/>
            <a:ext cx="399468" cy="338554"/>
          </a:xfrm>
          <a:prstGeom prst="rect">
            <a:avLst/>
          </a:prstGeom>
          <a:noFill/>
        </p:spPr>
        <p:txBody>
          <a:bodyPr wrap="none" rtlCol="0">
            <a:spAutoFit/>
          </a:bodyPr>
          <a:lstStyle/>
          <a:p>
            <a:r>
              <a:rPr lang="en-US" sz="1600" dirty="0">
                <a:latin typeface="Times New Roman" pitchFamily="18" charset="0"/>
                <a:cs typeface="Times New Roman" pitchFamily="18" charset="0"/>
              </a:rPr>
              <a:t>5</a:t>
            </a:r>
            <a:r>
              <a:rPr lang="en-US" sz="1600" dirty="0">
                <a:latin typeface="Times New Roman" pitchFamily="18" charset="0"/>
                <a:cs typeface="Times New Roman" pitchFamily="18" charset="0"/>
                <a:sym typeface="Symbol"/>
              </a:rPr>
              <a:t></a:t>
            </a:r>
            <a:endParaRPr lang="en-US" sz="1600" dirty="0">
              <a:latin typeface="Times New Roman" pitchFamily="18" charset="0"/>
              <a:cs typeface="Times New Roman" pitchFamily="18" charset="0"/>
            </a:endParaRPr>
          </a:p>
        </p:txBody>
      </p:sp>
      <p:sp>
        <p:nvSpPr>
          <p:cNvPr id="7" name="TextBox 6"/>
          <p:cNvSpPr txBox="1"/>
          <p:nvPr/>
        </p:nvSpPr>
        <p:spPr>
          <a:xfrm>
            <a:off x="4602480" y="3101340"/>
            <a:ext cx="296876" cy="338554"/>
          </a:xfrm>
          <a:prstGeom prst="rect">
            <a:avLst/>
          </a:prstGeom>
          <a:noFill/>
        </p:spPr>
        <p:txBody>
          <a:bodyPr wrap="none" rtlCol="0">
            <a:spAutoFit/>
          </a:bodyPr>
          <a:lstStyle/>
          <a:p>
            <a:r>
              <a:rPr lang="en-US" sz="1600" dirty="0">
                <a:latin typeface="Times New Roman" pitchFamily="18" charset="0"/>
                <a:cs typeface="Times New Roman" pitchFamily="18" charset="0"/>
                <a:sym typeface="Symbol"/>
              </a:rPr>
              <a:t></a:t>
            </a:r>
            <a:endParaRPr lang="en-US" sz="1600" dirty="0">
              <a:latin typeface="Times New Roman" pitchFamily="18" charset="0"/>
              <a:cs typeface="Times New Roman" pitchFamily="18" charset="0"/>
            </a:endParaRPr>
          </a:p>
        </p:txBody>
      </p:sp>
      <p:sp>
        <p:nvSpPr>
          <p:cNvPr id="8" name="TextBox 7"/>
          <p:cNvSpPr txBox="1"/>
          <p:nvPr/>
        </p:nvSpPr>
        <p:spPr>
          <a:xfrm>
            <a:off x="5181600" y="3101340"/>
            <a:ext cx="399468" cy="338554"/>
          </a:xfrm>
          <a:prstGeom prst="rect">
            <a:avLst/>
          </a:prstGeom>
          <a:noFill/>
        </p:spPr>
        <p:txBody>
          <a:bodyPr wrap="none" rtlCol="0">
            <a:spAutoFit/>
          </a:bodyPr>
          <a:lstStyle/>
          <a:p>
            <a:r>
              <a:rPr lang="en-US" sz="1600" dirty="0">
                <a:latin typeface="Times New Roman" pitchFamily="18" charset="0"/>
                <a:cs typeface="Times New Roman" pitchFamily="18" charset="0"/>
                <a:sym typeface="Symbol"/>
              </a:rPr>
              <a:t>3</a:t>
            </a:r>
            <a:endParaRPr lang="en-US" sz="1600" dirty="0">
              <a:latin typeface="Times New Roman" pitchFamily="18" charset="0"/>
              <a:cs typeface="Times New Roman" pitchFamily="18" charset="0"/>
            </a:endParaRPr>
          </a:p>
        </p:txBody>
      </p:sp>
      <p:sp>
        <p:nvSpPr>
          <p:cNvPr id="9" name="TextBox 8"/>
          <p:cNvSpPr txBox="1"/>
          <p:nvPr/>
        </p:nvSpPr>
        <p:spPr>
          <a:xfrm>
            <a:off x="3017520" y="3101340"/>
            <a:ext cx="468398" cy="338554"/>
          </a:xfrm>
          <a:prstGeom prst="rect">
            <a:avLst/>
          </a:prstGeom>
          <a:noFill/>
        </p:spPr>
        <p:txBody>
          <a:bodyPr wrap="none" rtlCol="0">
            <a:spAutoFit/>
          </a:bodyPr>
          <a:lstStyle/>
          <a:p>
            <a:r>
              <a:rPr lang="en-US" sz="1600" dirty="0">
                <a:latin typeface="Times New Roman" pitchFamily="18" charset="0"/>
                <a:cs typeface="Times New Roman" pitchFamily="18" charset="0"/>
              </a:rPr>
              <a:t>-3</a:t>
            </a:r>
            <a:r>
              <a:rPr lang="en-US" sz="1600" dirty="0">
                <a:latin typeface="Times New Roman" pitchFamily="18" charset="0"/>
                <a:cs typeface="Times New Roman" pitchFamily="18" charset="0"/>
                <a:sym typeface="Symbol"/>
              </a:rPr>
              <a:t></a:t>
            </a:r>
            <a:endParaRPr lang="en-US" sz="1600" dirty="0">
              <a:latin typeface="Times New Roman" pitchFamily="18" charset="0"/>
              <a:cs typeface="Times New Roman" pitchFamily="18" charset="0"/>
            </a:endParaRPr>
          </a:p>
        </p:txBody>
      </p:sp>
      <p:sp>
        <p:nvSpPr>
          <p:cNvPr id="10" name="TextBox 9"/>
          <p:cNvSpPr txBox="1"/>
          <p:nvPr/>
        </p:nvSpPr>
        <p:spPr>
          <a:xfrm>
            <a:off x="3810000" y="3101340"/>
            <a:ext cx="365806" cy="338554"/>
          </a:xfrm>
          <a:prstGeom prst="rect">
            <a:avLst/>
          </a:prstGeom>
          <a:noFill/>
        </p:spPr>
        <p:txBody>
          <a:bodyPr wrap="none" rtlCol="0">
            <a:spAutoFit/>
          </a:bodyPr>
          <a:lstStyle/>
          <a:p>
            <a:r>
              <a:rPr lang="en-US" sz="1600" dirty="0">
                <a:latin typeface="Times New Roman" pitchFamily="18" charset="0"/>
                <a:cs typeface="Times New Roman" pitchFamily="18" charset="0"/>
                <a:sym typeface="Symbol"/>
              </a:rPr>
              <a:t>-</a:t>
            </a:r>
            <a:endParaRPr lang="en-US" sz="1600" dirty="0">
              <a:latin typeface="Times New Roman" pitchFamily="18" charset="0"/>
              <a:cs typeface="Times New Roman" pitchFamily="18" charset="0"/>
            </a:endParaRPr>
          </a:p>
        </p:txBody>
      </p:sp>
      <p:sp>
        <p:nvSpPr>
          <p:cNvPr id="11" name="TextBox 10"/>
          <p:cNvSpPr txBox="1"/>
          <p:nvPr/>
        </p:nvSpPr>
        <p:spPr>
          <a:xfrm>
            <a:off x="2346960" y="3101340"/>
            <a:ext cx="468398" cy="338554"/>
          </a:xfrm>
          <a:prstGeom prst="rect">
            <a:avLst/>
          </a:prstGeom>
          <a:noFill/>
        </p:spPr>
        <p:txBody>
          <a:bodyPr wrap="none" rtlCol="0">
            <a:spAutoFit/>
          </a:bodyPr>
          <a:lstStyle/>
          <a:p>
            <a:r>
              <a:rPr lang="en-US" sz="1600" dirty="0">
                <a:latin typeface="Times New Roman" pitchFamily="18" charset="0"/>
                <a:cs typeface="Times New Roman" pitchFamily="18" charset="0"/>
                <a:sym typeface="Symbol"/>
              </a:rPr>
              <a:t>-5</a:t>
            </a:r>
            <a:endParaRPr lang="en-US" sz="1600" dirty="0">
              <a:latin typeface="Times New Roman" pitchFamily="18" charset="0"/>
              <a:cs typeface="Times New Roman" pitchFamily="18" charset="0"/>
            </a:endParaRPr>
          </a:p>
        </p:txBody>
      </p:sp>
      <p:sp>
        <p:nvSpPr>
          <p:cNvPr id="12" name="TextBox 11"/>
          <p:cNvSpPr txBox="1"/>
          <p:nvPr/>
        </p:nvSpPr>
        <p:spPr>
          <a:xfrm>
            <a:off x="6934200" y="2926080"/>
            <a:ext cx="511679" cy="369332"/>
          </a:xfrm>
          <a:prstGeom prst="rect">
            <a:avLst/>
          </a:prstGeom>
          <a:noFill/>
        </p:spPr>
        <p:txBody>
          <a:bodyPr wrap="none" rtlCol="0">
            <a:spAutoFit/>
          </a:bodyPr>
          <a:lstStyle/>
          <a:p>
            <a:r>
              <a:rPr lang="en-US" dirty="0">
                <a:sym typeface="Symbol"/>
              </a:rPr>
              <a:t>/2</a:t>
            </a:r>
            <a:endParaRPr lang="en-US" dirty="0"/>
          </a:p>
        </p:txBody>
      </p:sp>
      <p:cxnSp>
        <p:nvCxnSpPr>
          <p:cNvPr id="14" name="Straight Arrow Connector 13"/>
          <p:cNvCxnSpPr/>
          <p:nvPr/>
        </p:nvCxnSpPr>
        <p:spPr>
          <a:xfrm flipH="1">
            <a:off x="5196840" y="1844040"/>
            <a:ext cx="914400" cy="27432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6187440" y="1584960"/>
            <a:ext cx="2118360" cy="830997"/>
          </a:xfrm>
          <a:prstGeom prst="rect">
            <a:avLst/>
          </a:prstGeom>
          <a:noFill/>
        </p:spPr>
        <p:txBody>
          <a:bodyPr wrap="square" rtlCol="0">
            <a:spAutoFit/>
          </a:bodyPr>
          <a:lstStyle/>
          <a:p>
            <a:r>
              <a:rPr lang="en-US" sz="1600" b="1" dirty="0"/>
              <a:t>Interference fringes:</a:t>
            </a:r>
          </a:p>
          <a:p>
            <a:r>
              <a:rPr lang="en-US" sz="1600" dirty="0"/>
              <a:t> due to having two slits.</a:t>
            </a:r>
          </a:p>
        </p:txBody>
      </p:sp>
      <p:sp>
        <p:nvSpPr>
          <p:cNvPr id="16" name="TextBox 15"/>
          <p:cNvSpPr txBox="1"/>
          <p:nvPr/>
        </p:nvSpPr>
        <p:spPr>
          <a:xfrm>
            <a:off x="4008120" y="1463040"/>
            <a:ext cx="261610" cy="369332"/>
          </a:xfrm>
          <a:prstGeom prst="rect">
            <a:avLst/>
          </a:prstGeom>
          <a:noFill/>
        </p:spPr>
        <p:txBody>
          <a:bodyPr wrap="none" rtlCol="0">
            <a:spAutoFit/>
          </a:bodyPr>
          <a:lstStyle/>
          <a:p>
            <a:r>
              <a:rPr lang="en-US" i="1" dirty="0">
                <a:latin typeface="Times New Roman" pitchFamily="18" charset="0"/>
                <a:cs typeface="Times New Roman" pitchFamily="18" charset="0"/>
              </a:rPr>
              <a:t>I</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a:t>R. Todd Lines</a:t>
            </a:r>
          </a:p>
        </p:txBody>
      </p:sp>
      <p:sp>
        <p:nvSpPr>
          <p:cNvPr id="87042" name="Rectangle 2"/>
          <p:cNvSpPr>
            <a:spLocks noGrp="1" noChangeArrowheads="1"/>
          </p:cNvSpPr>
          <p:nvPr>
            <p:ph type="title"/>
          </p:nvPr>
        </p:nvSpPr>
        <p:spPr>
          <a:xfrm>
            <a:off x="1600200" y="-152400"/>
            <a:ext cx="6477000" cy="1143000"/>
          </a:xfrm>
        </p:spPr>
        <p:txBody>
          <a:bodyPr/>
          <a:lstStyle/>
          <a:p>
            <a:r>
              <a:rPr lang="en-US" sz="3200"/>
              <a:t>Modern Scriptural Comments on Nature of Light</a:t>
            </a:r>
          </a:p>
        </p:txBody>
      </p:sp>
      <p:sp>
        <p:nvSpPr>
          <p:cNvPr id="87043" name="Rectangle 3"/>
          <p:cNvSpPr>
            <a:spLocks noGrp="1" noChangeArrowheads="1"/>
          </p:cNvSpPr>
          <p:nvPr>
            <p:ph type="body" idx="1"/>
          </p:nvPr>
        </p:nvSpPr>
        <p:spPr/>
        <p:txBody>
          <a:bodyPr>
            <a:normAutofit lnSpcReduction="10000"/>
          </a:bodyPr>
          <a:lstStyle/>
          <a:p>
            <a:pPr>
              <a:lnSpc>
                <a:spcPct val="80000"/>
              </a:lnSpc>
            </a:pPr>
            <a:r>
              <a:rPr lang="en-US" sz="2000"/>
              <a:t> In December of 1832 Joseph Smith received another revelation that says in part:</a:t>
            </a:r>
          </a:p>
          <a:p>
            <a:pPr lvl="1">
              <a:lnSpc>
                <a:spcPct val="80000"/>
              </a:lnSpc>
            </a:pPr>
            <a:r>
              <a:rPr lang="en-US" sz="1800"/>
              <a:t>This Comforter is the promise which I give unto you of eternal life, even the glory of the celestial kingdom; which glory is that of the church of the Firstborn, even of God, the holiest of all, through Jesus Christ his Son---He that ascended up on high, as also he descended below all things, in that he comprehended all things, that he might be in all and through all things, the light of truth; which truth shineth. </a:t>
            </a:r>
            <a:r>
              <a:rPr lang="en-US" sz="1800" i="1">
                <a:solidFill>
                  <a:srgbClr val="3366FF"/>
                </a:solidFill>
              </a:rPr>
              <a:t>This is the light of Christ. As also he is in the sun, and the light of the sun, and the power thereof by which it was made. As also he is in the moon, and is the light of the moon, and the power thereof by which it was made; as also the light of the stars, and the power thereof by which they were made; and the earth also, and the power thereof, even the earth upon which you astand. And the light which shineth, which giveth you light, is through him who enlighteneth your eyes, which is the same light that quickeneth your understandings; which light proceedeth forth from the presence of God to fill the immensity of space---the light which is in all things, which giveth life to all things, which is the law by which all things are governed,</a:t>
            </a:r>
            <a:r>
              <a:rPr lang="en-US" sz="1800">
                <a:solidFill>
                  <a:srgbClr val="3366FF"/>
                </a:solidFill>
              </a:rPr>
              <a:t> even the power of God who sitteth upon his throne</a:t>
            </a:r>
            <a:r>
              <a:rPr lang="en-US" sz="1800"/>
              <a:t>, who is in the bosom of eternity, who is in the midst of all things. (D&amp;C 88:5-12 emphasis added)</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9875" name="Rectangle 3"/>
          <p:cNvSpPr>
            <a:spLocks noGrp="1" noChangeArrowheads="1"/>
          </p:cNvSpPr>
          <p:nvPr>
            <p:ph type="title"/>
          </p:nvPr>
        </p:nvSpPr>
        <p:spPr>
          <a:xfrm>
            <a:off x="660400" y="0"/>
            <a:ext cx="8050213" cy="838200"/>
          </a:xfrm>
        </p:spPr>
        <p:txBody>
          <a:bodyPr/>
          <a:lstStyle/>
          <a:p>
            <a:pPr>
              <a:lnSpc>
                <a:spcPct val="90000"/>
              </a:lnSpc>
              <a:defRPr/>
            </a:pPr>
            <a:r>
              <a:rPr lang="en-US" sz="2800" i="1" dirty="0" err="1"/>
              <a:t>ConcepTest</a:t>
            </a:r>
            <a:r>
              <a:rPr lang="en-US" sz="2800" i="1" dirty="0"/>
              <a:t> 24.3a	</a:t>
            </a:r>
            <a:r>
              <a:rPr lang="en-US" sz="2800" dirty="0">
                <a:solidFill>
                  <a:schemeClr val="accent2"/>
                </a:solidFill>
              </a:rPr>
              <a:t>Double Slits I</a:t>
            </a:r>
          </a:p>
        </p:txBody>
      </p:sp>
      <p:sp>
        <p:nvSpPr>
          <p:cNvPr id="1999897" name="Rectangle 25"/>
          <p:cNvSpPr>
            <a:spLocks noGrp="1" noChangeArrowheads="1"/>
          </p:cNvSpPr>
          <p:nvPr>
            <p:ph idx="1"/>
          </p:nvPr>
        </p:nvSpPr>
        <p:spPr>
          <a:xfrm>
            <a:off x="231775" y="1301935"/>
            <a:ext cx="4286437" cy="4560981"/>
          </a:xfrm>
        </p:spPr>
        <p:txBody>
          <a:bodyPr/>
          <a:lstStyle/>
          <a:p>
            <a:pPr marL="401638" indent="-401638">
              <a:lnSpc>
                <a:spcPct val="140000"/>
              </a:lnSpc>
              <a:buFont typeface="Monotype Sorts" pitchFamily="2" charset="2"/>
              <a:buNone/>
              <a:defRPr/>
            </a:pPr>
            <a:r>
              <a:rPr lang="en-US" sz="2200" b="1" dirty="0"/>
              <a:t>	</a:t>
            </a:r>
            <a:r>
              <a:rPr lang="en-US" b="1" dirty="0"/>
              <a:t>In a double-slit experiment, when the </a:t>
            </a:r>
            <a:r>
              <a:rPr lang="en-US" b="1" dirty="0">
                <a:solidFill>
                  <a:schemeClr val="accent2"/>
                </a:solidFill>
              </a:rPr>
              <a:t>wavelength</a:t>
            </a:r>
            <a:r>
              <a:rPr lang="en-US" b="1" dirty="0"/>
              <a:t> of the light is </a:t>
            </a:r>
            <a:r>
              <a:rPr lang="en-US" b="1" dirty="0">
                <a:solidFill>
                  <a:schemeClr val="accent2"/>
                </a:solidFill>
              </a:rPr>
              <a:t>increased</a:t>
            </a:r>
            <a:r>
              <a:rPr lang="en-US" b="1" dirty="0"/>
              <a:t>, the interference pattern</a:t>
            </a:r>
            <a:r>
              <a:rPr lang="en-US" b="1" dirty="0">
                <a:effectLst>
                  <a:outerShdw blurRad="38100" dist="38100" dir="2700000" algn="tl">
                    <a:srgbClr val="000000"/>
                  </a:outerShdw>
                </a:effectLst>
              </a:rPr>
              <a:t> </a:t>
            </a:r>
          </a:p>
        </p:txBody>
      </p:sp>
      <p:sp>
        <p:nvSpPr>
          <p:cNvPr id="1999876" name="Rectangle 4"/>
          <p:cNvSpPr>
            <a:spLocks noChangeArrowheads="1"/>
          </p:cNvSpPr>
          <p:nvPr/>
        </p:nvSpPr>
        <p:spPr bwMode="auto">
          <a:xfrm>
            <a:off x="5110163" y="1379723"/>
            <a:ext cx="3763962" cy="2401299"/>
          </a:xfrm>
          <a:prstGeom prst="rect">
            <a:avLst/>
          </a:prstGeom>
          <a:noFill/>
          <a:ln w="9525">
            <a:noFill/>
            <a:miter lim="800000"/>
            <a:headEnd/>
            <a:tailEnd/>
          </a:ln>
          <a:effectLst/>
        </p:spPr>
        <p:txBody>
          <a:bodyPr lIns="92075" tIns="46038" rIns="92075" bIns="46038">
            <a:spAutoFit/>
          </a:bodyPr>
          <a:lstStyle/>
          <a:p>
            <a:pPr marL="457200" indent="-457200">
              <a:lnSpc>
                <a:spcPct val="110000"/>
              </a:lnSpc>
              <a:spcBef>
                <a:spcPct val="50000"/>
              </a:spcBef>
              <a:buFont typeface="+mj-lt"/>
              <a:buAutoNum type="alphaLcParenR"/>
              <a:defRPr/>
            </a:pPr>
            <a:r>
              <a:rPr lang="en-US" sz="2000" b="1" dirty="0">
                <a:solidFill>
                  <a:schemeClr val="tx2"/>
                </a:solidFill>
              </a:rPr>
              <a:t>spreads out</a:t>
            </a:r>
          </a:p>
          <a:p>
            <a:pPr marL="457200" indent="-457200">
              <a:lnSpc>
                <a:spcPct val="110000"/>
              </a:lnSpc>
              <a:spcBef>
                <a:spcPct val="50000"/>
              </a:spcBef>
              <a:buFont typeface="+mj-lt"/>
              <a:buAutoNum type="alphaLcParenR"/>
              <a:defRPr/>
            </a:pPr>
            <a:r>
              <a:rPr lang="en-US" sz="2000" b="1" dirty="0">
                <a:solidFill>
                  <a:schemeClr val="tx2"/>
                </a:solidFill>
              </a:rPr>
              <a:t>stays the same </a:t>
            </a:r>
            <a:endParaRPr lang="en-US" sz="2000" b="1" baseline="30000" dirty="0">
              <a:solidFill>
                <a:schemeClr val="tx2"/>
              </a:solidFill>
            </a:endParaRPr>
          </a:p>
          <a:p>
            <a:pPr marL="457200" indent="-457200">
              <a:lnSpc>
                <a:spcPct val="110000"/>
              </a:lnSpc>
              <a:spcBef>
                <a:spcPct val="50000"/>
              </a:spcBef>
              <a:buFont typeface="+mj-lt"/>
              <a:buAutoNum type="alphaLcParenR"/>
              <a:defRPr/>
            </a:pPr>
            <a:r>
              <a:rPr lang="en-US" sz="2000" b="1" dirty="0">
                <a:solidFill>
                  <a:schemeClr val="tx2"/>
                </a:solidFill>
              </a:rPr>
              <a:t>shrinks together</a:t>
            </a:r>
          </a:p>
          <a:p>
            <a:pPr marL="457200" indent="-457200">
              <a:lnSpc>
                <a:spcPct val="110000"/>
              </a:lnSpc>
              <a:spcBef>
                <a:spcPct val="50000"/>
              </a:spcBef>
              <a:buFont typeface="+mj-lt"/>
              <a:buAutoNum type="alphaLcParenR"/>
              <a:defRPr/>
            </a:pPr>
            <a:r>
              <a:rPr lang="en-US" sz="2000" b="1" dirty="0">
                <a:solidFill>
                  <a:schemeClr val="tx2"/>
                </a:solidFill>
              </a:rPr>
              <a:t>disappears</a:t>
            </a:r>
            <a:endParaRPr lang="en-US" sz="2000" b="1" dirty="0">
              <a:solidFill>
                <a:schemeClr val="tx2"/>
              </a:solidFill>
              <a:effectLst>
                <a:outerShdw blurRad="38100" dist="38100" dir="2700000" algn="tl">
                  <a:srgbClr val="000000"/>
                </a:outerShdw>
              </a:effectLst>
            </a:endParaRPr>
          </a:p>
          <a:p>
            <a:pPr marL="285750" indent="-285750">
              <a:lnSpc>
                <a:spcPct val="110000"/>
              </a:lnSpc>
              <a:spcBef>
                <a:spcPct val="50000"/>
              </a:spcBef>
              <a:defRPr/>
            </a:pPr>
            <a:endParaRPr lang="en-US" sz="2000" b="1" dirty="0">
              <a:solidFill>
                <a:schemeClr val="tx2"/>
              </a:solidFill>
              <a:effectLst>
                <a:outerShdw blurRad="38100" dist="38100" dir="2700000" algn="tl">
                  <a:srgbClr val="000000"/>
                </a:outerShdw>
              </a:effectLst>
            </a:endParaRPr>
          </a:p>
        </p:txBody>
      </p:sp>
      <p:grpSp>
        <p:nvGrpSpPr>
          <p:cNvPr id="2" name="Group 5"/>
          <p:cNvGrpSpPr>
            <a:grpSpLocks/>
          </p:cNvGrpSpPr>
          <p:nvPr/>
        </p:nvGrpSpPr>
        <p:grpSpPr bwMode="auto">
          <a:xfrm>
            <a:off x="4137025" y="3424238"/>
            <a:ext cx="3843338" cy="3103562"/>
            <a:chOff x="2606" y="2157"/>
            <a:chExt cx="2421" cy="1955"/>
          </a:xfrm>
        </p:grpSpPr>
        <p:sp>
          <p:nvSpPr>
            <p:cNvPr id="378887" name="AutoShape 6"/>
            <p:cNvSpPr>
              <a:spLocks noChangeArrowheads="1"/>
            </p:cNvSpPr>
            <p:nvPr/>
          </p:nvSpPr>
          <p:spPr bwMode="auto">
            <a:xfrm>
              <a:off x="2606" y="3026"/>
              <a:ext cx="651" cy="236"/>
            </a:xfrm>
            <a:prstGeom prst="cube">
              <a:avLst>
                <a:gd name="adj" fmla="val 35593"/>
              </a:avLst>
            </a:prstGeom>
            <a:noFill/>
            <a:ln w="38100">
              <a:solidFill>
                <a:srgbClr val="C0C0C0"/>
              </a:solidFill>
              <a:miter lim="800000"/>
              <a:headEnd/>
              <a:tailEnd/>
            </a:ln>
          </p:spPr>
          <p:txBody>
            <a:bodyPr wrap="none" anchor="ctr">
              <a:spAutoFit/>
            </a:bodyPr>
            <a:lstStyle/>
            <a:p>
              <a:endParaRPr lang="en-US"/>
            </a:p>
          </p:txBody>
        </p:sp>
        <p:sp>
          <p:nvSpPr>
            <p:cNvPr id="378888" name="Line 7"/>
            <p:cNvSpPr>
              <a:spLocks noChangeShapeType="1"/>
            </p:cNvSpPr>
            <p:nvPr/>
          </p:nvSpPr>
          <p:spPr bwMode="auto">
            <a:xfrm>
              <a:off x="3223" y="3144"/>
              <a:ext cx="794" cy="0"/>
            </a:xfrm>
            <a:prstGeom prst="line">
              <a:avLst/>
            </a:prstGeom>
            <a:noFill/>
            <a:ln w="38100">
              <a:solidFill>
                <a:schemeClr val="tx2"/>
              </a:solidFill>
              <a:round/>
              <a:headEnd/>
              <a:tailEnd/>
            </a:ln>
          </p:spPr>
          <p:txBody>
            <a:bodyPr wrap="none" anchor="ctr">
              <a:spAutoFit/>
            </a:bodyPr>
            <a:lstStyle/>
            <a:p>
              <a:endParaRPr lang="en-US"/>
            </a:p>
          </p:txBody>
        </p:sp>
        <p:grpSp>
          <p:nvGrpSpPr>
            <p:cNvPr id="3" name="Group 8"/>
            <p:cNvGrpSpPr>
              <a:grpSpLocks/>
            </p:cNvGrpSpPr>
            <p:nvPr/>
          </p:nvGrpSpPr>
          <p:grpSpPr bwMode="auto">
            <a:xfrm rot="-5400000">
              <a:off x="3821" y="2906"/>
              <a:ext cx="1955" cy="457"/>
              <a:chOff x="2855" y="192"/>
              <a:chExt cx="2504" cy="896"/>
            </a:xfrm>
          </p:grpSpPr>
          <p:sp>
            <p:nvSpPr>
              <p:cNvPr id="378895" name="Freeform 9"/>
              <p:cNvSpPr>
                <a:spLocks/>
              </p:cNvSpPr>
              <p:nvPr/>
            </p:nvSpPr>
            <p:spPr bwMode="auto">
              <a:xfrm>
                <a:off x="3953" y="192"/>
                <a:ext cx="312" cy="896"/>
              </a:xfrm>
              <a:custGeom>
                <a:avLst/>
                <a:gdLst>
                  <a:gd name="T0" fmla="*/ 0 w 272"/>
                  <a:gd name="T1" fmla="*/ 724992 h 168"/>
                  <a:gd name="T2" fmla="*/ 1 w 272"/>
                  <a:gd name="T3" fmla="*/ 724992 h 168"/>
                  <a:gd name="T4" fmla="*/ 2 w 272"/>
                  <a:gd name="T5" fmla="*/ 724992 h 168"/>
                  <a:gd name="T6" fmla="*/ 3 w 272"/>
                  <a:gd name="T7" fmla="*/ 724992 h 168"/>
                  <a:gd name="T8" fmla="*/ 10 w 272"/>
                  <a:gd name="T9" fmla="*/ 724992 h 168"/>
                  <a:gd name="T10" fmla="*/ 15 w 272"/>
                  <a:gd name="T11" fmla="*/ 720896 h 168"/>
                  <a:gd name="T12" fmla="*/ 28 w 272"/>
                  <a:gd name="T13" fmla="*/ 708011 h 168"/>
                  <a:gd name="T14" fmla="*/ 45 w 272"/>
                  <a:gd name="T15" fmla="*/ 677205 h 168"/>
                  <a:gd name="T16" fmla="*/ 91 w 272"/>
                  <a:gd name="T17" fmla="*/ 543717 h 168"/>
                  <a:gd name="T18" fmla="*/ 134 w 272"/>
                  <a:gd name="T19" fmla="*/ 362411 h 168"/>
                  <a:gd name="T20" fmla="*/ 179 w 272"/>
                  <a:gd name="T21" fmla="*/ 177179 h 168"/>
                  <a:gd name="T22" fmla="*/ 214 w 272"/>
                  <a:gd name="T23" fmla="*/ 73584 h 168"/>
                  <a:gd name="T24" fmla="*/ 239 w 272"/>
                  <a:gd name="T25" fmla="*/ 21845 h 168"/>
                  <a:gd name="T26" fmla="*/ 248 w 272"/>
                  <a:gd name="T27" fmla="*/ 8960 h 168"/>
                  <a:gd name="T28" fmla="*/ 256 w 272"/>
                  <a:gd name="T29" fmla="*/ 4096 h 168"/>
                  <a:gd name="T30" fmla="*/ 259 w 272"/>
                  <a:gd name="T31" fmla="*/ 0 h 168"/>
                  <a:gd name="T32" fmla="*/ 265 w 272"/>
                  <a:gd name="T33" fmla="*/ 0 h 168"/>
                  <a:gd name="T34" fmla="*/ 267 w 272"/>
                  <a:gd name="T35" fmla="*/ 0 h 168"/>
                  <a:gd name="T36" fmla="*/ 268 w 272"/>
                  <a:gd name="T37" fmla="*/ 0 h 168"/>
                  <a:gd name="T38" fmla="*/ 270 w 272"/>
                  <a:gd name="T39" fmla="*/ 0 h 168"/>
                  <a:gd name="T40" fmla="*/ 270 w 272"/>
                  <a:gd name="T41" fmla="*/ 0 h 168"/>
                  <a:gd name="T42" fmla="*/ 271 w 272"/>
                  <a:gd name="T43" fmla="*/ 0 h 168"/>
                  <a:gd name="T44" fmla="*/ 274 w 272"/>
                  <a:gd name="T45" fmla="*/ 0 h 168"/>
                  <a:gd name="T46" fmla="*/ 275 w 272"/>
                  <a:gd name="T47" fmla="*/ 0 h 168"/>
                  <a:gd name="T48" fmla="*/ 280 w 272"/>
                  <a:gd name="T49" fmla="*/ 0 h 168"/>
                  <a:gd name="T50" fmla="*/ 287 w 272"/>
                  <a:gd name="T51" fmla="*/ 8960 h 168"/>
                  <a:gd name="T52" fmla="*/ 304 w 272"/>
                  <a:gd name="T53" fmla="*/ 25941 h 168"/>
                  <a:gd name="T54" fmla="*/ 338 w 272"/>
                  <a:gd name="T55" fmla="*/ 107547 h 168"/>
                  <a:gd name="T56" fmla="*/ 382 w 272"/>
                  <a:gd name="T57" fmla="*/ 271845 h 168"/>
                  <a:gd name="T58" fmla="*/ 428 w 272"/>
                  <a:gd name="T59" fmla="*/ 453147 h 168"/>
                  <a:gd name="T60" fmla="*/ 473 w 272"/>
                  <a:gd name="T61" fmla="*/ 617275 h 168"/>
                  <a:gd name="T62" fmla="*/ 496 w 272"/>
                  <a:gd name="T63" fmla="*/ 677205 h 168"/>
                  <a:gd name="T64" fmla="*/ 514 w 272"/>
                  <a:gd name="T65" fmla="*/ 708011 h 168"/>
                  <a:gd name="T66" fmla="*/ 525 w 272"/>
                  <a:gd name="T67" fmla="*/ 720896 h 168"/>
                  <a:gd name="T68" fmla="*/ 531 w 272"/>
                  <a:gd name="T69" fmla="*/ 724992 h 168"/>
                  <a:gd name="T70" fmla="*/ 537 w 272"/>
                  <a:gd name="T71" fmla="*/ 724992 h 168"/>
                  <a:gd name="T72" fmla="*/ 538 w 272"/>
                  <a:gd name="T73" fmla="*/ 724992 h 168"/>
                  <a:gd name="T74" fmla="*/ 538 w 272"/>
                  <a:gd name="T75" fmla="*/ 724992 h 168"/>
                  <a:gd name="T76" fmla="*/ 540 w 272"/>
                  <a:gd name="T77" fmla="*/ 724992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grpSp>
            <p:nvGrpSpPr>
              <p:cNvPr id="4" name="Group 10"/>
              <p:cNvGrpSpPr>
                <a:grpSpLocks/>
              </p:cNvGrpSpPr>
              <p:nvPr/>
            </p:nvGrpSpPr>
            <p:grpSpPr bwMode="auto">
              <a:xfrm>
                <a:off x="4264" y="422"/>
                <a:ext cx="1095" cy="666"/>
                <a:chOff x="4920" y="3603"/>
                <a:chExt cx="688" cy="435"/>
              </a:xfrm>
            </p:grpSpPr>
            <p:sp>
              <p:nvSpPr>
                <p:cNvPr id="378902" name="Freeform 11"/>
                <p:cNvSpPr>
                  <a:spLocks/>
                </p:cNvSpPr>
                <p:nvPr/>
              </p:nvSpPr>
              <p:spPr bwMode="auto">
                <a:xfrm>
                  <a:off x="4920" y="3603"/>
                  <a:ext cx="172" cy="435"/>
                </a:xfrm>
                <a:custGeom>
                  <a:avLst/>
                  <a:gdLst>
                    <a:gd name="T0" fmla="*/ 0 w 272"/>
                    <a:gd name="T1" fmla="*/ 19549 h 168"/>
                    <a:gd name="T2" fmla="*/ 1 w 272"/>
                    <a:gd name="T3" fmla="*/ 19549 h 168"/>
                    <a:gd name="T4" fmla="*/ 1 w 272"/>
                    <a:gd name="T5" fmla="*/ 19549 h 168"/>
                    <a:gd name="T6" fmla="*/ 1 w 272"/>
                    <a:gd name="T7" fmla="*/ 19549 h 168"/>
                    <a:gd name="T8" fmla="*/ 1 w 272"/>
                    <a:gd name="T9" fmla="*/ 19549 h 168"/>
                    <a:gd name="T10" fmla="*/ 1 w 272"/>
                    <a:gd name="T11" fmla="*/ 19422 h 168"/>
                    <a:gd name="T12" fmla="*/ 2 w 272"/>
                    <a:gd name="T13" fmla="*/ 19093 h 168"/>
                    <a:gd name="T14" fmla="*/ 3 w 272"/>
                    <a:gd name="T15" fmla="*/ 18296 h 168"/>
                    <a:gd name="T16" fmla="*/ 4 w 272"/>
                    <a:gd name="T17" fmla="*/ 14650 h 168"/>
                    <a:gd name="T18" fmla="*/ 7 w 272"/>
                    <a:gd name="T19" fmla="*/ 9787 h 168"/>
                    <a:gd name="T20" fmla="*/ 9 w 272"/>
                    <a:gd name="T21" fmla="*/ 4754 h 168"/>
                    <a:gd name="T22" fmla="*/ 11 w 272"/>
                    <a:gd name="T23" fmla="*/ 1978 h 168"/>
                    <a:gd name="T24" fmla="*/ 12 w 272"/>
                    <a:gd name="T25" fmla="*/ 590 h 168"/>
                    <a:gd name="T26" fmla="*/ 13 w 272"/>
                    <a:gd name="T27" fmla="*/ 228 h 168"/>
                    <a:gd name="T28" fmla="*/ 13 w 272"/>
                    <a:gd name="T29" fmla="*/ 140 h 168"/>
                    <a:gd name="T30" fmla="*/ 13 w 272"/>
                    <a:gd name="T31" fmla="*/ 0 h 168"/>
                    <a:gd name="T32" fmla="*/ 14 w 272"/>
                    <a:gd name="T33" fmla="*/ 0 h 168"/>
                    <a:gd name="T34" fmla="*/ 14 w 272"/>
                    <a:gd name="T35" fmla="*/ 0 h 168"/>
                    <a:gd name="T36" fmla="*/ 14 w 272"/>
                    <a:gd name="T37" fmla="*/ 0 h 168"/>
                    <a:gd name="T38" fmla="*/ 14 w 272"/>
                    <a:gd name="T39" fmla="*/ 0 h 168"/>
                    <a:gd name="T40" fmla="*/ 14 w 272"/>
                    <a:gd name="T41" fmla="*/ 0 h 168"/>
                    <a:gd name="T42" fmla="*/ 14 w 272"/>
                    <a:gd name="T43" fmla="*/ 0 h 168"/>
                    <a:gd name="T44" fmla="*/ 14 w 272"/>
                    <a:gd name="T45" fmla="*/ 0 h 168"/>
                    <a:gd name="T46" fmla="*/ 14 w 272"/>
                    <a:gd name="T47" fmla="*/ 0 h 168"/>
                    <a:gd name="T48" fmla="*/ 14 w 272"/>
                    <a:gd name="T49" fmla="*/ 0 h 168"/>
                    <a:gd name="T50" fmla="*/ 15 w 272"/>
                    <a:gd name="T51" fmla="*/ 228 h 168"/>
                    <a:gd name="T52" fmla="*/ 16 w 272"/>
                    <a:gd name="T53" fmla="*/ 709 h 168"/>
                    <a:gd name="T54" fmla="*/ 17 w 272"/>
                    <a:gd name="T55" fmla="*/ 2916 h 168"/>
                    <a:gd name="T56" fmla="*/ 20 w 272"/>
                    <a:gd name="T57" fmla="*/ 7328 h 168"/>
                    <a:gd name="T58" fmla="*/ 22 w 272"/>
                    <a:gd name="T59" fmla="*/ 12221 h 168"/>
                    <a:gd name="T60" fmla="*/ 24 w 272"/>
                    <a:gd name="T61" fmla="*/ 16634 h 168"/>
                    <a:gd name="T62" fmla="*/ 25 w 272"/>
                    <a:gd name="T63" fmla="*/ 18296 h 168"/>
                    <a:gd name="T64" fmla="*/ 27 w 272"/>
                    <a:gd name="T65" fmla="*/ 19093 h 168"/>
                    <a:gd name="T66" fmla="*/ 27 w 272"/>
                    <a:gd name="T67" fmla="*/ 19422 h 168"/>
                    <a:gd name="T68" fmla="*/ 27 w 272"/>
                    <a:gd name="T69" fmla="*/ 19549 h 168"/>
                    <a:gd name="T70" fmla="*/ 27 w 272"/>
                    <a:gd name="T71" fmla="*/ 19549 h 168"/>
                    <a:gd name="T72" fmla="*/ 27 w 272"/>
                    <a:gd name="T73" fmla="*/ 19549 h 168"/>
                    <a:gd name="T74" fmla="*/ 27 w 272"/>
                    <a:gd name="T75" fmla="*/ 19549 h 168"/>
                    <a:gd name="T76" fmla="*/ 28 w 272"/>
                    <a:gd name="T77" fmla="*/ 19549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sp>
              <p:nvSpPr>
                <p:cNvPr id="378903" name="Freeform 12"/>
                <p:cNvSpPr>
                  <a:spLocks/>
                </p:cNvSpPr>
                <p:nvPr/>
              </p:nvSpPr>
              <p:spPr bwMode="auto">
                <a:xfrm>
                  <a:off x="5094" y="3729"/>
                  <a:ext cx="172" cy="309"/>
                </a:xfrm>
                <a:custGeom>
                  <a:avLst/>
                  <a:gdLst>
                    <a:gd name="T0" fmla="*/ 0 w 272"/>
                    <a:gd name="T1" fmla="*/ 3535 h 168"/>
                    <a:gd name="T2" fmla="*/ 1 w 272"/>
                    <a:gd name="T3" fmla="*/ 3535 h 168"/>
                    <a:gd name="T4" fmla="*/ 1 w 272"/>
                    <a:gd name="T5" fmla="*/ 3535 h 168"/>
                    <a:gd name="T6" fmla="*/ 1 w 272"/>
                    <a:gd name="T7" fmla="*/ 3535 h 168"/>
                    <a:gd name="T8" fmla="*/ 1 w 272"/>
                    <a:gd name="T9" fmla="*/ 3535 h 168"/>
                    <a:gd name="T10" fmla="*/ 1 w 272"/>
                    <a:gd name="T11" fmla="*/ 3515 h 168"/>
                    <a:gd name="T12" fmla="*/ 2 w 272"/>
                    <a:gd name="T13" fmla="*/ 3454 h 168"/>
                    <a:gd name="T14" fmla="*/ 3 w 272"/>
                    <a:gd name="T15" fmla="*/ 3313 h 168"/>
                    <a:gd name="T16" fmla="*/ 4 w 272"/>
                    <a:gd name="T17" fmla="*/ 2656 h 168"/>
                    <a:gd name="T18" fmla="*/ 7 w 272"/>
                    <a:gd name="T19" fmla="*/ 1773 h 168"/>
                    <a:gd name="T20" fmla="*/ 9 w 272"/>
                    <a:gd name="T21" fmla="*/ 859 h 168"/>
                    <a:gd name="T22" fmla="*/ 11 w 272"/>
                    <a:gd name="T23" fmla="*/ 355 h 168"/>
                    <a:gd name="T24" fmla="*/ 12 w 272"/>
                    <a:gd name="T25" fmla="*/ 105 h 168"/>
                    <a:gd name="T26" fmla="*/ 13 w 272"/>
                    <a:gd name="T27" fmla="*/ 44 h 168"/>
                    <a:gd name="T28" fmla="*/ 13 w 272"/>
                    <a:gd name="T29" fmla="*/ 24 h 168"/>
                    <a:gd name="T30" fmla="*/ 13 w 272"/>
                    <a:gd name="T31" fmla="*/ 0 h 168"/>
                    <a:gd name="T32" fmla="*/ 14 w 272"/>
                    <a:gd name="T33" fmla="*/ 0 h 168"/>
                    <a:gd name="T34" fmla="*/ 14 w 272"/>
                    <a:gd name="T35" fmla="*/ 0 h 168"/>
                    <a:gd name="T36" fmla="*/ 14 w 272"/>
                    <a:gd name="T37" fmla="*/ 0 h 168"/>
                    <a:gd name="T38" fmla="*/ 14 w 272"/>
                    <a:gd name="T39" fmla="*/ 0 h 168"/>
                    <a:gd name="T40" fmla="*/ 14 w 272"/>
                    <a:gd name="T41" fmla="*/ 0 h 168"/>
                    <a:gd name="T42" fmla="*/ 14 w 272"/>
                    <a:gd name="T43" fmla="*/ 0 h 168"/>
                    <a:gd name="T44" fmla="*/ 14 w 272"/>
                    <a:gd name="T45" fmla="*/ 0 h 168"/>
                    <a:gd name="T46" fmla="*/ 14 w 272"/>
                    <a:gd name="T47" fmla="*/ 0 h 168"/>
                    <a:gd name="T48" fmla="*/ 14 w 272"/>
                    <a:gd name="T49" fmla="*/ 0 h 168"/>
                    <a:gd name="T50" fmla="*/ 15 w 272"/>
                    <a:gd name="T51" fmla="*/ 44 h 168"/>
                    <a:gd name="T52" fmla="*/ 16 w 272"/>
                    <a:gd name="T53" fmla="*/ 125 h 168"/>
                    <a:gd name="T54" fmla="*/ 17 w 272"/>
                    <a:gd name="T55" fmla="*/ 528 h 168"/>
                    <a:gd name="T56" fmla="*/ 20 w 272"/>
                    <a:gd name="T57" fmla="*/ 1326 h 168"/>
                    <a:gd name="T58" fmla="*/ 22 w 272"/>
                    <a:gd name="T59" fmla="*/ 2209 h 168"/>
                    <a:gd name="T60" fmla="*/ 24 w 272"/>
                    <a:gd name="T61" fmla="*/ 3011 h 168"/>
                    <a:gd name="T62" fmla="*/ 25 w 272"/>
                    <a:gd name="T63" fmla="*/ 3313 h 168"/>
                    <a:gd name="T64" fmla="*/ 27 w 272"/>
                    <a:gd name="T65" fmla="*/ 3454 h 168"/>
                    <a:gd name="T66" fmla="*/ 27 w 272"/>
                    <a:gd name="T67" fmla="*/ 3515 h 168"/>
                    <a:gd name="T68" fmla="*/ 27 w 272"/>
                    <a:gd name="T69" fmla="*/ 3535 h 168"/>
                    <a:gd name="T70" fmla="*/ 27 w 272"/>
                    <a:gd name="T71" fmla="*/ 3535 h 168"/>
                    <a:gd name="T72" fmla="*/ 27 w 272"/>
                    <a:gd name="T73" fmla="*/ 3535 h 168"/>
                    <a:gd name="T74" fmla="*/ 27 w 272"/>
                    <a:gd name="T75" fmla="*/ 3535 h 168"/>
                    <a:gd name="T76" fmla="*/ 28 w 272"/>
                    <a:gd name="T77" fmla="*/ 3535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sp>
              <p:nvSpPr>
                <p:cNvPr id="378904" name="Freeform 13"/>
                <p:cNvSpPr>
                  <a:spLocks/>
                </p:cNvSpPr>
                <p:nvPr/>
              </p:nvSpPr>
              <p:spPr bwMode="auto">
                <a:xfrm>
                  <a:off x="5268" y="3873"/>
                  <a:ext cx="172" cy="165"/>
                </a:xfrm>
                <a:custGeom>
                  <a:avLst/>
                  <a:gdLst>
                    <a:gd name="T0" fmla="*/ 0 w 272"/>
                    <a:gd name="T1" fmla="*/ 153 h 168"/>
                    <a:gd name="T2" fmla="*/ 1 w 272"/>
                    <a:gd name="T3" fmla="*/ 153 h 168"/>
                    <a:gd name="T4" fmla="*/ 1 w 272"/>
                    <a:gd name="T5" fmla="*/ 153 h 168"/>
                    <a:gd name="T6" fmla="*/ 1 w 272"/>
                    <a:gd name="T7" fmla="*/ 153 h 168"/>
                    <a:gd name="T8" fmla="*/ 1 w 272"/>
                    <a:gd name="T9" fmla="*/ 153 h 168"/>
                    <a:gd name="T10" fmla="*/ 1 w 272"/>
                    <a:gd name="T11" fmla="*/ 152 h 168"/>
                    <a:gd name="T12" fmla="*/ 2 w 272"/>
                    <a:gd name="T13" fmla="*/ 149 h 168"/>
                    <a:gd name="T14" fmla="*/ 3 w 272"/>
                    <a:gd name="T15" fmla="*/ 142 h 168"/>
                    <a:gd name="T16" fmla="*/ 4 w 272"/>
                    <a:gd name="T17" fmla="*/ 116 h 168"/>
                    <a:gd name="T18" fmla="*/ 7 w 272"/>
                    <a:gd name="T19" fmla="*/ 79 h 168"/>
                    <a:gd name="T20" fmla="*/ 9 w 272"/>
                    <a:gd name="T21" fmla="*/ 36 h 168"/>
                    <a:gd name="T22" fmla="*/ 11 w 272"/>
                    <a:gd name="T23" fmla="*/ 17 h 168"/>
                    <a:gd name="T24" fmla="*/ 12 w 272"/>
                    <a:gd name="T25" fmla="*/ 5 h 168"/>
                    <a:gd name="T26" fmla="*/ 13 w 272"/>
                    <a:gd name="T27" fmla="*/ 2 h 168"/>
                    <a:gd name="T28" fmla="*/ 13 w 272"/>
                    <a:gd name="T29" fmla="*/ 1 h 168"/>
                    <a:gd name="T30" fmla="*/ 13 w 272"/>
                    <a:gd name="T31" fmla="*/ 0 h 168"/>
                    <a:gd name="T32" fmla="*/ 14 w 272"/>
                    <a:gd name="T33" fmla="*/ 0 h 168"/>
                    <a:gd name="T34" fmla="*/ 14 w 272"/>
                    <a:gd name="T35" fmla="*/ 0 h 168"/>
                    <a:gd name="T36" fmla="*/ 14 w 272"/>
                    <a:gd name="T37" fmla="*/ 0 h 168"/>
                    <a:gd name="T38" fmla="*/ 14 w 272"/>
                    <a:gd name="T39" fmla="*/ 0 h 168"/>
                    <a:gd name="T40" fmla="*/ 14 w 272"/>
                    <a:gd name="T41" fmla="*/ 0 h 168"/>
                    <a:gd name="T42" fmla="*/ 14 w 272"/>
                    <a:gd name="T43" fmla="*/ 0 h 168"/>
                    <a:gd name="T44" fmla="*/ 14 w 272"/>
                    <a:gd name="T45" fmla="*/ 0 h 168"/>
                    <a:gd name="T46" fmla="*/ 14 w 272"/>
                    <a:gd name="T47" fmla="*/ 0 h 168"/>
                    <a:gd name="T48" fmla="*/ 14 w 272"/>
                    <a:gd name="T49" fmla="*/ 0 h 168"/>
                    <a:gd name="T50" fmla="*/ 15 w 272"/>
                    <a:gd name="T51" fmla="*/ 2 h 168"/>
                    <a:gd name="T52" fmla="*/ 16 w 272"/>
                    <a:gd name="T53" fmla="*/ 6 h 168"/>
                    <a:gd name="T54" fmla="*/ 17 w 272"/>
                    <a:gd name="T55" fmla="*/ 25 h 168"/>
                    <a:gd name="T56" fmla="*/ 20 w 272"/>
                    <a:gd name="T57" fmla="*/ 58 h 168"/>
                    <a:gd name="T58" fmla="*/ 22 w 272"/>
                    <a:gd name="T59" fmla="*/ 95 h 168"/>
                    <a:gd name="T60" fmla="*/ 24 w 272"/>
                    <a:gd name="T61" fmla="*/ 132 h 168"/>
                    <a:gd name="T62" fmla="*/ 25 w 272"/>
                    <a:gd name="T63" fmla="*/ 142 h 168"/>
                    <a:gd name="T64" fmla="*/ 27 w 272"/>
                    <a:gd name="T65" fmla="*/ 149 h 168"/>
                    <a:gd name="T66" fmla="*/ 27 w 272"/>
                    <a:gd name="T67" fmla="*/ 152 h 168"/>
                    <a:gd name="T68" fmla="*/ 27 w 272"/>
                    <a:gd name="T69" fmla="*/ 153 h 168"/>
                    <a:gd name="T70" fmla="*/ 27 w 272"/>
                    <a:gd name="T71" fmla="*/ 153 h 168"/>
                    <a:gd name="T72" fmla="*/ 27 w 272"/>
                    <a:gd name="T73" fmla="*/ 153 h 168"/>
                    <a:gd name="T74" fmla="*/ 27 w 272"/>
                    <a:gd name="T75" fmla="*/ 153 h 168"/>
                    <a:gd name="T76" fmla="*/ 28 w 272"/>
                    <a:gd name="T77" fmla="*/ 153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sp>
              <p:nvSpPr>
                <p:cNvPr id="378905" name="Freeform 14"/>
                <p:cNvSpPr>
                  <a:spLocks/>
                </p:cNvSpPr>
                <p:nvPr/>
              </p:nvSpPr>
              <p:spPr bwMode="auto">
                <a:xfrm>
                  <a:off x="5436" y="3975"/>
                  <a:ext cx="172" cy="63"/>
                </a:xfrm>
                <a:custGeom>
                  <a:avLst/>
                  <a:gdLst>
                    <a:gd name="T0" fmla="*/ 0 w 272"/>
                    <a:gd name="T1" fmla="*/ 1 h 168"/>
                    <a:gd name="T2" fmla="*/ 1 w 272"/>
                    <a:gd name="T3" fmla="*/ 1 h 168"/>
                    <a:gd name="T4" fmla="*/ 1 w 272"/>
                    <a:gd name="T5" fmla="*/ 1 h 168"/>
                    <a:gd name="T6" fmla="*/ 1 w 272"/>
                    <a:gd name="T7" fmla="*/ 1 h 168"/>
                    <a:gd name="T8" fmla="*/ 1 w 272"/>
                    <a:gd name="T9" fmla="*/ 1 h 168"/>
                    <a:gd name="T10" fmla="*/ 1 w 272"/>
                    <a:gd name="T11" fmla="*/ 1 h 168"/>
                    <a:gd name="T12" fmla="*/ 2 w 272"/>
                    <a:gd name="T13" fmla="*/ 1 h 168"/>
                    <a:gd name="T14" fmla="*/ 3 w 272"/>
                    <a:gd name="T15" fmla="*/ 1 h 168"/>
                    <a:gd name="T16" fmla="*/ 4 w 272"/>
                    <a:gd name="T17" fmla="*/ 1 h 168"/>
                    <a:gd name="T18" fmla="*/ 7 w 272"/>
                    <a:gd name="T19" fmla="*/ 1 h 168"/>
                    <a:gd name="T20" fmla="*/ 9 w 272"/>
                    <a:gd name="T21" fmla="*/ 0 h 168"/>
                    <a:gd name="T22" fmla="*/ 11 w 272"/>
                    <a:gd name="T23" fmla="*/ 0 h 168"/>
                    <a:gd name="T24" fmla="*/ 12 w 272"/>
                    <a:gd name="T25" fmla="*/ 0 h 168"/>
                    <a:gd name="T26" fmla="*/ 13 w 272"/>
                    <a:gd name="T27" fmla="*/ 0 h 168"/>
                    <a:gd name="T28" fmla="*/ 13 w 272"/>
                    <a:gd name="T29" fmla="*/ 0 h 168"/>
                    <a:gd name="T30" fmla="*/ 13 w 272"/>
                    <a:gd name="T31" fmla="*/ 0 h 168"/>
                    <a:gd name="T32" fmla="*/ 14 w 272"/>
                    <a:gd name="T33" fmla="*/ 0 h 168"/>
                    <a:gd name="T34" fmla="*/ 14 w 272"/>
                    <a:gd name="T35" fmla="*/ 0 h 168"/>
                    <a:gd name="T36" fmla="*/ 14 w 272"/>
                    <a:gd name="T37" fmla="*/ 0 h 168"/>
                    <a:gd name="T38" fmla="*/ 14 w 272"/>
                    <a:gd name="T39" fmla="*/ 0 h 168"/>
                    <a:gd name="T40" fmla="*/ 14 w 272"/>
                    <a:gd name="T41" fmla="*/ 0 h 168"/>
                    <a:gd name="T42" fmla="*/ 14 w 272"/>
                    <a:gd name="T43" fmla="*/ 0 h 168"/>
                    <a:gd name="T44" fmla="*/ 14 w 272"/>
                    <a:gd name="T45" fmla="*/ 0 h 168"/>
                    <a:gd name="T46" fmla="*/ 14 w 272"/>
                    <a:gd name="T47" fmla="*/ 0 h 168"/>
                    <a:gd name="T48" fmla="*/ 14 w 272"/>
                    <a:gd name="T49" fmla="*/ 0 h 168"/>
                    <a:gd name="T50" fmla="*/ 15 w 272"/>
                    <a:gd name="T51" fmla="*/ 0 h 168"/>
                    <a:gd name="T52" fmla="*/ 16 w 272"/>
                    <a:gd name="T53" fmla="*/ 0 h 168"/>
                    <a:gd name="T54" fmla="*/ 17 w 272"/>
                    <a:gd name="T55" fmla="*/ 0 h 168"/>
                    <a:gd name="T56" fmla="*/ 20 w 272"/>
                    <a:gd name="T57" fmla="*/ 0 h 168"/>
                    <a:gd name="T58" fmla="*/ 22 w 272"/>
                    <a:gd name="T59" fmla="*/ 1 h 168"/>
                    <a:gd name="T60" fmla="*/ 24 w 272"/>
                    <a:gd name="T61" fmla="*/ 1 h 168"/>
                    <a:gd name="T62" fmla="*/ 25 w 272"/>
                    <a:gd name="T63" fmla="*/ 1 h 168"/>
                    <a:gd name="T64" fmla="*/ 27 w 272"/>
                    <a:gd name="T65" fmla="*/ 1 h 168"/>
                    <a:gd name="T66" fmla="*/ 27 w 272"/>
                    <a:gd name="T67" fmla="*/ 1 h 168"/>
                    <a:gd name="T68" fmla="*/ 27 w 272"/>
                    <a:gd name="T69" fmla="*/ 1 h 168"/>
                    <a:gd name="T70" fmla="*/ 27 w 272"/>
                    <a:gd name="T71" fmla="*/ 1 h 168"/>
                    <a:gd name="T72" fmla="*/ 27 w 272"/>
                    <a:gd name="T73" fmla="*/ 1 h 168"/>
                    <a:gd name="T74" fmla="*/ 27 w 272"/>
                    <a:gd name="T75" fmla="*/ 1 h 168"/>
                    <a:gd name="T76" fmla="*/ 28 w 272"/>
                    <a:gd name="T77" fmla="*/ 1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grpSp>
          <p:grpSp>
            <p:nvGrpSpPr>
              <p:cNvPr id="5" name="Group 15"/>
              <p:cNvGrpSpPr>
                <a:grpSpLocks/>
              </p:cNvGrpSpPr>
              <p:nvPr/>
            </p:nvGrpSpPr>
            <p:grpSpPr bwMode="auto">
              <a:xfrm flipH="1">
                <a:off x="2855" y="422"/>
                <a:ext cx="1095" cy="666"/>
                <a:chOff x="4920" y="3603"/>
                <a:chExt cx="688" cy="435"/>
              </a:xfrm>
            </p:grpSpPr>
            <p:sp>
              <p:nvSpPr>
                <p:cNvPr id="378898" name="Freeform 16"/>
                <p:cNvSpPr>
                  <a:spLocks/>
                </p:cNvSpPr>
                <p:nvPr/>
              </p:nvSpPr>
              <p:spPr bwMode="auto">
                <a:xfrm>
                  <a:off x="4920" y="3603"/>
                  <a:ext cx="172" cy="435"/>
                </a:xfrm>
                <a:custGeom>
                  <a:avLst/>
                  <a:gdLst>
                    <a:gd name="T0" fmla="*/ 0 w 272"/>
                    <a:gd name="T1" fmla="*/ 19549 h 168"/>
                    <a:gd name="T2" fmla="*/ 1 w 272"/>
                    <a:gd name="T3" fmla="*/ 19549 h 168"/>
                    <a:gd name="T4" fmla="*/ 1 w 272"/>
                    <a:gd name="T5" fmla="*/ 19549 h 168"/>
                    <a:gd name="T6" fmla="*/ 1 w 272"/>
                    <a:gd name="T7" fmla="*/ 19549 h 168"/>
                    <a:gd name="T8" fmla="*/ 1 w 272"/>
                    <a:gd name="T9" fmla="*/ 19549 h 168"/>
                    <a:gd name="T10" fmla="*/ 1 w 272"/>
                    <a:gd name="T11" fmla="*/ 19422 h 168"/>
                    <a:gd name="T12" fmla="*/ 2 w 272"/>
                    <a:gd name="T13" fmla="*/ 19093 h 168"/>
                    <a:gd name="T14" fmla="*/ 3 w 272"/>
                    <a:gd name="T15" fmla="*/ 18296 h 168"/>
                    <a:gd name="T16" fmla="*/ 4 w 272"/>
                    <a:gd name="T17" fmla="*/ 14650 h 168"/>
                    <a:gd name="T18" fmla="*/ 7 w 272"/>
                    <a:gd name="T19" fmla="*/ 9787 h 168"/>
                    <a:gd name="T20" fmla="*/ 9 w 272"/>
                    <a:gd name="T21" fmla="*/ 4754 h 168"/>
                    <a:gd name="T22" fmla="*/ 11 w 272"/>
                    <a:gd name="T23" fmla="*/ 1978 h 168"/>
                    <a:gd name="T24" fmla="*/ 12 w 272"/>
                    <a:gd name="T25" fmla="*/ 590 h 168"/>
                    <a:gd name="T26" fmla="*/ 13 w 272"/>
                    <a:gd name="T27" fmla="*/ 228 h 168"/>
                    <a:gd name="T28" fmla="*/ 13 w 272"/>
                    <a:gd name="T29" fmla="*/ 140 h 168"/>
                    <a:gd name="T30" fmla="*/ 13 w 272"/>
                    <a:gd name="T31" fmla="*/ 0 h 168"/>
                    <a:gd name="T32" fmla="*/ 14 w 272"/>
                    <a:gd name="T33" fmla="*/ 0 h 168"/>
                    <a:gd name="T34" fmla="*/ 14 w 272"/>
                    <a:gd name="T35" fmla="*/ 0 h 168"/>
                    <a:gd name="T36" fmla="*/ 14 w 272"/>
                    <a:gd name="T37" fmla="*/ 0 h 168"/>
                    <a:gd name="T38" fmla="*/ 14 w 272"/>
                    <a:gd name="T39" fmla="*/ 0 h 168"/>
                    <a:gd name="T40" fmla="*/ 14 w 272"/>
                    <a:gd name="T41" fmla="*/ 0 h 168"/>
                    <a:gd name="T42" fmla="*/ 14 w 272"/>
                    <a:gd name="T43" fmla="*/ 0 h 168"/>
                    <a:gd name="T44" fmla="*/ 14 w 272"/>
                    <a:gd name="T45" fmla="*/ 0 h 168"/>
                    <a:gd name="T46" fmla="*/ 14 w 272"/>
                    <a:gd name="T47" fmla="*/ 0 h 168"/>
                    <a:gd name="T48" fmla="*/ 14 w 272"/>
                    <a:gd name="T49" fmla="*/ 0 h 168"/>
                    <a:gd name="T50" fmla="*/ 15 w 272"/>
                    <a:gd name="T51" fmla="*/ 228 h 168"/>
                    <a:gd name="T52" fmla="*/ 16 w 272"/>
                    <a:gd name="T53" fmla="*/ 709 h 168"/>
                    <a:gd name="T54" fmla="*/ 17 w 272"/>
                    <a:gd name="T55" fmla="*/ 2916 h 168"/>
                    <a:gd name="T56" fmla="*/ 20 w 272"/>
                    <a:gd name="T57" fmla="*/ 7328 h 168"/>
                    <a:gd name="T58" fmla="*/ 22 w 272"/>
                    <a:gd name="T59" fmla="*/ 12221 h 168"/>
                    <a:gd name="T60" fmla="*/ 24 w 272"/>
                    <a:gd name="T61" fmla="*/ 16634 h 168"/>
                    <a:gd name="T62" fmla="*/ 25 w 272"/>
                    <a:gd name="T63" fmla="*/ 18296 h 168"/>
                    <a:gd name="T64" fmla="*/ 27 w 272"/>
                    <a:gd name="T65" fmla="*/ 19093 h 168"/>
                    <a:gd name="T66" fmla="*/ 27 w 272"/>
                    <a:gd name="T67" fmla="*/ 19422 h 168"/>
                    <a:gd name="T68" fmla="*/ 27 w 272"/>
                    <a:gd name="T69" fmla="*/ 19549 h 168"/>
                    <a:gd name="T70" fmla="*/ 27 w 272"/>
                    <a:gd name="T71" fmla="*/ 19549 h 168"/>
                    <a:gd name="T72" fmla="*/ 27 w 272"/>
                    <a:gd name="T73" fmla="*/ 19549 h 168"/>
                    <a:gd name="T74" fmla="*/ 27 w 272"/>
                    <a:gd name="T75" fmla="*/ 19549 h 168"/>
                    <a:gd name="T76" fmla="*/ 28 w 272"/>
                    <a:gd name="T77" fmla="*/ 19549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sp>
              <p:nvSpPr>
                <p:cNvPr id="378899" name="Freeform 17"/>
                <p:cNvSpPr>
                  <a:spLocks/>
                </p:cNvSpPr>
                <p:nvPr/>
              </p:nvSpPr>
              <p:spPr bwMode="auto">
                <a:xfrm>
                  <a:off x="5094" y="3729"/>
                  <a:ext cx="172" cy="309"/>
                </a:xfrm>
                <a:custGeom>
                  <a:avLst/>
                  <a:gdLst>
                    <a:gd name="T0" fmla="*/ 0 w 272"/>
                    <a:gd name="T1" fmla="*/ 3535 h 168"/>
                    <a:gd name="T2" fmla="*/ 1 w 272"/>
                    <a:gd name="T3" fmla="*/ 3535 h 168"/>
                    <a:gd name="T4" fmla="*/ 1 w 272"/>
                    <a:gd name="T5" fmla="*/ 3535 h 168"/>
                    <a:gd name="T6" fmla="*/ 1 w 272"/>
                    <a:gd name="T7" fmla="*/ 3535 h 168"/>
                    <a:gd name="T8" fmla="*/ 1 w 272"/>
                    <a:gd name="T9" fmla="*/ 3535 h 168"/>
                    <a:gd name="T10" fmla="*/ 1 w 272"/>
                    <a:gd name="T11" fmla="*/ 3515 h 168"/>
                    <a:gd name="T12" fmla="*/ 2 w 272"/>
                    <a:gd name="T13" fmla="*/ 3454 h 168"/>
                    <a:gd name="T14" fmla="*/ 3 w 272"/>
                    <a:gd name="T15" fmla="*/ 3313 h 168"/>
                    <a:gd name="T16" fmla="*/ 4 w 272"/>
                    <a:gd name="T17" fmla="*/ 2656 h 168"/>
                    <a:gd name="T18" fmla="*/ 7 w 272"/>
                    <a:gd name="T19" fmla="*/ 1773 h 168"/>
                    <a:gd name="T20" fmla="*/ 9 w 272"/>
                    <a:gd name="T21" fmla="*/ 859 h 168"/>
                    <a:gd name="T22" fmla="*/ 11 w 272"/>
                    <a:gd name="T23" fmla="*/ 355 h 168"/>
                    <a:gd name="T24" fmla="*/ 12 w 272"/>
                    <a:gd name="T25" fmla="*/ 105 h 168"/>
                    <a:gd name="T26" fmla="*/ 13 w 272"/>
                    <a:gd name="T27" fmla="*/ 44 h 168"/>
                    <a:gd name="T28" fmla="*/ 13 w 272"/>
                    <a:gd name="T29" fmla="*/ 24 h 168"/>
                    <a:gd name="T30" fmla="*/ 13 w 272"/>
                    <a:gd name="T31" fmla="*/ 0 h 168"/>
                    <a:gd name="T32" fmla="*/ 14 w 272"/>
                    <a:gd name="T33" fmla="*/ 0 h 168"/>
                    <a:gd name="T34" fmla="*/ 14 w 272"/>
                    <a:gd name="T35" fmla="*/ 0 h 168"/>
                    <a:gd name="T36" fmla="*/ 14 w 272"/>
                    <a:gd name="T37" fmla="*/ 0 h 168"/>
                    <a:gd name="T38" fmla="*/ 14 w 272"/>
                    <a:gd name="T39" fmla="*/ 0 h 168"/>
                    <a:gd name="T40" fmla="*/ 14 w 272"/>
                    <a:gd name="T41" fmla="*/ 0 h 168"/>
                    <a:gd name="T42" fmla="*/ 14 w 272"/>
                    <a:gd name="T43" fmla="*/ 0 h 168"/>
                    <a:gd name="T44" fmla="*/ 14 w 272"/>
                    <a:gd name="T45" fmla="*/ 0 h 168"/>
                    <a:gd name="T46" fmla="*/ 14 w 272"/>
                    <a:gd name="T47" fmla="*/ 0 h 168"/>
                    <a:gd name="T48" fmla="*/ 14 w 272"/>
                    <a:gd name="T49" fmla="*/ 0 h 168"/>
                    <a:gd name="T50" fmla="*/ 15 w 272"/>
                    <a:gd name="T51" fmla="*/ 44 h 168"/>
                    <a:gd name="T52" fmla="*/ 16 w 272"/>
                    <a:gd name="T53" fmla="*/ 125 h 168"/>
                    <a:gd name="T54" fmla="*/ 17 w 272"/>
                    <a:gd name="T55" fmla="*/ 528 h 168"/>
                    <a:gd name="T56" fmla="*/ 20 w 272"/>
                    <a:gd name="T57" fmla="*/ 1326 h 168"/>
                    <a:gd name="T58" fmla="*/ 22 w 272"/>
                    <a:gd name="T59" fmla="*/ 2209 h 168"/>
                    <a:gd name="T60" fmla="*/ 24 w 272"/>
                    <a:gd name="T61" fmla="*/ 3011 h 168"/>
                    <a:gd name="T62" fmla="*/ 25 w 272"/>
                    <a:gd name="T63" fmla="*/ 3313 h 168"/>
                    <a:gd name="T64" fmla="*/ 27 w 272"/>
                    <a:gd name="T65" fmla="*/ 3454 h 168"/>
                    <a:gd name="T66" fmla="*/ 27 w 272"/>
                    <a:gd name="T67" fmla="*/ 3515 h 168"/>
                    <a:gd name="T68" fmla="*/ 27 w 272"/>
                    <a:gd name="T69" fmla="*/ 3535 h 168"/>
                    <a:gd name="T70" fmla="*/ 27 w 272"/>
                    <a:gd name="T71" fmla="*/ 3535 h 168"/>
                    <a:gd name="T72" fmla="*/ 27 w 272"/>
                    <a:gd name="T73" fmla="*/ 3535 h 168"/>
                    <a:gd name="T74" fmla="*/ 27 w 272"/>
                    <a:gd name="T75" fmla="*/ 3535 h 168"/>
                    <a:gd name="T76" fmla="*/ 28 w 272"/>
                    <a:gd name="T77" fmla="*/ 3535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sp>
              <p:nvSpPr>
                <p:cNvPr id="378900" name="Freeform 18"/>
                <p:cNvSpPr>
                  <a:spLocks/>
                </p:cNvSpPr>
                <p:nvPr/>
              </p:nvSpPr>
              <p:spPr bwMode="auto">
                <a:xfrm>
                  <a:off x="5268" y="3873"/>
                  <a:ext cx="172" cy="165"/>
                </a:xfrm>
                <a:custGeom>
                  <a:avLst/>
                  <a:gdLst>
                    <a:gd name="T0" fmla="*/ 0 w 272"/>
                    <a:gd name="T1" fmla="*/ 153 h 168"/>
                    <a:gd name="T2" fmla="*/ 1 w 272"/>
                    <a:gd name="T3" fmla="*/ 153 h 168"/>
                    <a:gd name="T4" fmla="*/ 1 w 272"/>
                    <a:gd name="T5" fmla="*/ 153 h 168"/>
                    <a:gd name="T6" fmla="*/ 1 w 272"/>
                    <a:gd name="T7" fmla="*/ 153 h 168"/>
                    <a:gd name="T8" fmla="*/ 1 w 272"/>
                    <a:gd name="T9" fmla="*/ 153 h 168"/>
                    <a:gd name="T10" fmla="*/ 1 w 272"/>
                    <a:gd name="T11" fmla="*/ 152 h 168"/>
                    <a:gd name="T12" fmla="*/ 2 w 272"/>
                    <a:gd name="T13" fmla="*/ 149 h 168"/>
                    <a:gd name="T14" fmla="*/ 3 w 272"/>
                    <a:gd name="T15" fmla="*/ 142 h 168"/>
                    <a:gd name="T16" fmla="*/ 4 w 272"/>
                    <a:gd name="T17" fmla="*/ 116 h 168"/>
                    <a:gd name="T18" fmla="*/ 7 w 272"/>
                    <a:gd name="T19" fmla="*/ 79 h 168"/>
                    <a:gd name="T20" fmla="*/ 9 w 272"/>
                    <a:gd name="T21" fmla="*/ 36 h 168"/>
                    <a:gd name="T22" fmla="*/ 11 w 272"/>
                    <a:gd name="T23" fmla="*/ 17 h 168"/>
                    <a:gd name="T24" fmla="*/ 12 w 272"/>
                    <a:gd name="T25" fmla="*/ 5 h 168"/>
                    <a:gd name="T26" fmla="*/ 13 w 272"/>
                    <a:gd name="T27" fmla="*/ 2 h 168"/>
                    <a:gd name="T28" fmla="*/ 13 w 272"/>
                    <a:gd name="T29" fmla="*/ 1 h 168"/>
                    <a:gd name="T30" fmla="*/ 13 w 272"/>
                    <a:gd name="T31" fmla="*/ 0 h 168"/>
                    <a:gd name="T32" fmla="*/ 14 w 272"/>
                    <a:gd name="T33" fmla="*/ 0 h 168"/>
                    <a:gd name="T34" fmla="*/ 14 w 272"/>
                    <a:gd name="T35" fmla="*/ 0 h 168"/>
                    <a:gd name="T36" fmla="*/ 14 w 272"/>
                    <a:gd name="T37" fmla="*/ 0 h 168"/>
                    <a:gd name="T38" fmla="*/ 14 w 272"/>
                    <a:gd name="T39" fmla="*/ 0 h 168"/>
                    <a:gd name="T40" fmla="*/ 14 w 272"/>
                    <a:gd name="T41" fmla="*/ 0 h 168"/>
                    <a:gd name="T42" fmla="*/ 14 w 272"/>
                    <a:gd name="T43" fmla="*/ 0 h 168"/>
                    <a:gd name="T44" fmla="*/ 14 w 272"/>
                    <a:gd name="T45" fmla="*/ 0 h 168"/>
                    <a:gd name="T46" fmla="*/ 14 w 272"/>
                    <a:gd name="T47" fmla="*/ 0 h 168"/>
                    <a:gd name="T48" fmla="*/ 14 w 272"/>
                    <a:gd name="T49" fmla="*/ 0 h 168"/>
                    <a:gd name="T50" fmla="*/ 15 w 272"/>
                    <a:gd name="T51" fmla="*/ 2 h 168"/>
                    <a:gd name="T52" fmla="*/ 16 w 272"/>
                    <a:gd name="T53" fmla="*/ 6 h 168"/>
                    <a:gd name="T54" fmla="*/ 17 w 272"/>
                    <a:gd name="T55" fmla="*/ 25 h 168"/>
                    <a:gd name="T56" fmla="*/ 20 w 272"/>
                    <a:gd name="T57" fmla="*/ 58 h 168"/>
                    <a:gd name="T58" fmla="*/ 22 w 272"/>
                    <a:gd name="T59" fmla="*/ 95 h 168"/>
                    <a:gd name="T60" fmla="*/ 24 w 272"/>
                    <a:gd name="T61" fmla="*/ 132 h 168"/>
                    <a:gd name="T62" fmla="*/ 25 w 272"/>
                    <a:gd name="T63" fmla="*/ 142 h 168"/>
                    <a:gd name="T64" fmla="*/ 27 w 272"/>
                    <a:gd name="T65" fmla="*/ 149 h 168"/>
                    <a:gd name="T66" fmla="*/ 27 w 272"/>
                    <a:gd name="T67" fmla="*/ 152 h 168"/>
                    <a:gd name="T68" fmla="*/ 27 w 272"/>
                    <a:gd name="T69" fmla="*/ 153 h 168"/>
                    <a:gd name="T70" fmla="*/ 27 w 272"/>
                    <a:gd name="T71" fmla="*/ 153 h 168"/>
                    <a:gd name="T72" fmla="*/ 27 w 272"/>
                    <a:gd name="T73" fmla="*/ 153 h 168"/>
                    <a:gd name="T74" fmla="*/ 27 w 272"/>
                    <a:gd name="T75" fmla="*/ 153 h 168"/>
                    <a:gd name="T76" fmla="*/ 28 w 272"/>
                    <a:gd name="T77" fmla="*/ 153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sp>
              <p:nvSpPr>
                <p:cNvPr id="378901" name="Freeform 19"/>
                <p:cNvSpPr>
                  <a:spLocks/>
                </p:cNvSpPr>
                <p:nvPr/>
              </p:nvSpPr>
              <p:spPr bwMode="auto">
                <a:xfrm>
                  <a:off x="5436" y="3975"/>
                  <a:ext cx="172" cy="63"/>
                </a:xfrm>
                <a:custGeom>
                  <a:avLst/>
                  <a:gdLst>
                    <a:gd name="T0" fmla="*/ 0 w 272"/>
                    <a:gd name="T1" fmla="*/ 1 h 168"/>
                    <a:gd name="T2" fmla="*/ 1 w 272"/>
                    <a:gd name="T3" fmla="*/ 1 h 168"/>
                    <a:gd name="T4" fmla="*/ 1 w 272"/>
                    <a:gd name="T5" fmla="*/ 1 h 168"/>
                    <a:gd name="T6" fmla="*/ 1 w 272"/>
                    <a:gd name="T7" fmla="*/ 1 h 168"/>
                    <a:gd name="T8" fmla="*/ 1 w 272"/>
                    <a:gd name="T9" fmla="*/ 1 h 168"/>
                    <a:gd name="T10" fmla="*/ 1 w 272"/>
                    <a:gd name="T11" fmla="*/ 1 h 168"/>
                    <a:gd name="T12" fmla="*/ 2 w 272"/>
                    <a:gd name="T13" fmla="*/ 1 h 168"/>
                    <a:gd name="T14" fmla="*/ 3 w 272"/>
                    <a:gd name="T15" fmla="*/ 1 h 168"/>
                    <a:gd name="T16" fmla="*/ 4 w 272"/>
                    <a:gd name="T17" fmla="*/ 1 h 168"/>
                    <a:gd name="T18" fmla="*/ 7 w 272"/>
                    <a:gd name="T19" fmla="*/ 1 h 168"/>
                    <a:gd name="T20" fmla="*/ 9 w 272"/>
                    <a:gd name="T21" fmla="*/ 0 h 168"/>
                    <a:gd name="T22" fmla="*/ 11 w 272"/>
                    <a:gd name="T23" fmla="*/ 0 h 168"/>
                    <a:gd name="T24" fmla="*/ 12 w 272"/>
                    <a:gd name="T25" fmla="*/ 0 h 168"/>
                    <a:gd name="T26" fmla="*/ 13 w 272"/>
                    <a:gd name="T27" fmla="*/ 0 h 168"/>
                    <a:gd name="T28" fmla="*/ 13 w 272"/>
                    <a:gd name="T29" fmla="*/ 0 h 168"/>
                    <a:gd name="T30" fmla="*/ 13 w 272"/>
                    <a:gd name="T31" fmla="*/ 0 h 168"/>
                    <a:gd name="T32" fmla="*/ 14 w 272"/>
                    <a:gd name="T33" fmla="*/ 0 h 168"/>
                    <a:gd name="T34" fmla="*/ 14 w 272"/>
                    <a:gd name="T35" fmla="*/ 0 h 168"/>
                    <a:gd name="T36" fmla="*/ 14 w 272"/>
                    <a:gd name="T37" fmla="*/ 0 h 168"/>
                    <a:gd name="T38" fmla="*/ 14 w 272"/>
                    <a:gd name="T39" fmla="*/ 0 h 168"/>
                    <a:gd name="T40" fmla="*/ 14 w 272"/>
                    <a:gd name="T41" fmla="*/ 0 h 168"/>
                    <a:gd name="T42" fmla="*/ 14 w 272"/>
                    <a:gd name="T43" fmla="*/ 0 h 168"/>
                    <a:gd name="T44" fmla="*/ 14 w 272"/>
                    <a:gd name="T45" fmla="*/ 0 h 168"/>
                    <a:gd name="T46" fmla="*/ 14 w 272"/>
                    <a:gd name="T47" fmla="*/ 0 h 168"/>
                    <a:gd name="T48" fmla="*/ 14 w 272"/>
                    <a:gd name="T49" fmla="*/ 0 h 168"/>
                    <a:gd name="T50" fmla="*/ 15 w 272"/>
                    <a:gd name="T51" fmla="*/ 0 h 168"/>
                    <a:gd name="T52" fmla="*/ 16 w 272"/>
                    <a:gd name="T53" fmla="*/ 0 h 168"/>
                    <a:gd name="T54" fmla="*/ 17 w 272"/>
                    <a:gd name="T55" fmla="*/ 0 h 168"/>
                    <a:gd name="T56" fmla="*/ 20 w 272"/>
                    <a:gd name="T57" fmla="*/ 0 h 168"/>
                    <a:gd name="T58" fmla="*/ 22 w 272"/>
                    <a:gd name="T59" fmla="*/ 1 h 168"/>
                    <a:gd name="T60" fmla="*/ 24 w 272"/>
                    <a:gd name="T61" fmla="*/ 1 h 168"/>
                    <a:gd name="T62" fmla="*/ 25 w 272"/>
                    <a:gd name="T63" fmla="*/ 1 h 168"/>
                    <a:gd name="T64" fmla="*/ 27 w 272"/>
                    <a:gd name="T65" fmla="*/ 1 h 168"/>
                    <a:gd name="T66" fmla="*/ 27 w 272"/>
                    <a:gd name="T67" fmla="*/ 1 h 168"/>
                    <a:gd name="T68" fmla="*/ 27 w 272"/>
                    <a:gd name="T69" fmla="*/ 1 h 168"/>
                    <a:gd name="T70" fmla="*/ 27 w 272"/>
                    <a:gd name="T71" fmla="*/ 1 h 168"/>
                    <a:gd name="T72" fmla="*/ 27 w 272"/>
                    <a:gd name="T73" fmla="*/ 1 h 168"/>
                    <a:gd name="T74" fmla="*/ 27 w 272"/>
                    <a:gd name="T75" fmla="*/ 1 h 168"/>
                    <a:gd name="T76" fmla="*/ 28 w 272"/>
                    <a:gd name="T77" fmla="*/ 1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grpSp>
        </p:grpSp>
        <p:grpSp>
          <p:nvGrpSpPr>
            <p:cNvPr id="6" name="Group 20"/>
            <p:cNvGrpSpPr>
              <a:grpSpLocks/>
            </p:cNvGrpSpPr>
            <p:nvPr/>
          </p:nvGrpSpPr>
          <p:grpSpPr bwMode="auto">
            <a:xfrm>
              <a:off x="4064" y="2974"/>
              <a:ext cx="436" cy="346"/>
              <a:chOff x="4454" y="1236"/>
              <a:chExt cx="436" cy="346"/>
            </a:xfrm>
          </p:grpSpPr>
          <p:sp>
            <p:nvSpPr>
              <p:cNvPr id="378891" name="Rectangle 21"/>
              <p:cNvSpPr>
                <a:spLocks noChangeArrowheads="1"/>
              </p:cNvSpPr>
              <p:nvPr/>
            </p:nvSpPr>
            <p:spPr bwMode="auto">
              <a:xfrm>
                <a:off x="4454" y="1236"/>
                <a:ext cx="436" cy="346"/>
              </a:xfrm>
              <a:prstGeom prst="rect">
                <a:avLst/>
              </a:prstGeom>
              <a:solidFill>
                <a:schemeClr val="accent2"/>
              </a:solidFill>
              <a:ln w="38100">
                <a:noFill/>
                <a:miter lim="800000"/>
                <a:headEnd/>
                <a:tailEnd/>
              </a:ln>
            </p:spPr>
            <p:txBody>
              <a:bodyPr wrap="none" anchor="ctr">
                <a:spAutoFit/>
              </a:bodyPr>
              <a:lstStyle/>
              <a:p>
                <a:endParaRPr lang="en-US"/>
              </a:p>
            </p:txBody>
          </p:sp>
          <p:grpSp>
            <p:nvGrpSpPr>
              <p:cNvPr id="7" name="Group 22"/>
              <p:cNvGrpSpPr>
                <a:grpSpLocks/>
              </p:cNvGrpSpPr>
              <p:nvPr/>
            </p:nvGrpSpPr>
            <p:grpSpPr bwMode="auto">
              <a:xfrm>
                <a:off x="4619" y="1277"/>
                <a:ext cx="106" cy="264"/>
                <a:chOff x="4600" y="1291"/>
                <a:chExt cx="106" cy="264"/>
              </a:xfrm>
            </p:grpSpPr>
            <p:sp>
              <p:nvSpPr>
                <p:cNvPr id="378893" name="Line 23"/>
                <p:cNvSpPr>
                  <a:spLocks noChangeShapeType="1"/>
                </p:cNvSpPr>
                <p:nvPr/>
              </p:nvSpPr>
              <p:spPr bwMode="auto">
                <a:xfrm>
                  <a:off x="4600" y="1291"/>
                  <a:ext cx="0" cy="264"/>
                </a:xfrm>
                <a:prstGeom prst="line">
                  <a:avLst/>
                </a:prstGeom>
                <a:noFill/>
                <a:ln w="38100">
                  <a:solidFill>
                    <a:schemeClr val="bg2"/>
                  </a:solidFill>
                  <a:round/>
                  <a:headEnd/>
                  <a:tailEnd/>
                </a:ln>
              </p:spPr>
              <p:txBody>
                <a:bodyPr wrap="none" anchor="ctr">
                  <a:spAutoFit/>
                </a:bodyPr>
                <a:lstStyle/>
                <a:p>
                  <a:endParaRPr lang="en-US"/>
                </a:p>
              </p:txBody>
            </p:sp>
            <p:sp>
              <p:nvSpPr>
                <p:cNvPr id="378894" name="Line 24"/>
                <p:cNvSpPr>
                  <a:spLocks noChangeShapeType="1"/>
                </p:cNvSpPr>
                <p:nvPr/>
              </p:nvSpPr>
              <p:spPr bwMode="auto">
                <a:xfrm>
                  <a:off x="4706" y="1291"/>
                  <a:ext cx="0" cy="264"/>
                </a:xfrm>
                <a:prstGeom prst="line">
                  <a:avLst/>
                </a:prstGeom>
                <a:noFill/>
                <a:ln w="38100">
                  <a:solidFill>
                    <a:schemeClr val="bg2"/>
                  </a:solidFill>
                  <a:round/>
                  <a:headEnd/>
                  <a:tailEnd/>
                </a:ln>
              </p:spPr>
              <p:txBody>
                <a:bodyPr wrap="none" anchor="ctr">
                  <a:spAutoFit/>
                </a:bodyPr>
                <a:lstStyle/>
                <a:p>
                  <a:endParaRPr lang="en-US"/>
                </a:p>
              </p:txBody>
            </p:sp>
          </p:grpSp>
        </p:grpSp>
      </p:gr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906" name="AutoShape 2"/>
          <p:cNvSpPr>
            <a:spLocks noChangeArrowheads="1"/>
          </p:cNvSpPr>
          <p:nvPr/>
        </p:nvSpPr>
        <p:spPr bwMode="auto">
          <a:xfrm>
            <a:off x="0" y="3644900"/>
            <a:ext cx="3970338" cy="2725738"/>
          </a:xfrm>
          <a:prstGeom prst="roundRect">
            <a:avLst>
              <a:gd name="adj" fmla="val 16667"/>
            </a:avLst>
          </a:prstGeom>
          <a:solidFill>
            <a:schemeClr val="accent1"/>
          </a:solidFill>
          <a:ln w="38100">
            <a:solidFill>
              <a:srgbClr val="000000"/>
            </a:solidFill>
            <a:round/>
            <a:headEnd type="none" w="sm" len="sm"/>
            <a:tailEnd type="none" w="sm" len="sm"/>
          </a:ln>
        </p:spPr>
        <p:txBody>
          <a:bodyPr wrap="none" anchor="ctr"/>
          <a:lstStyle/>
          <a:p>
            <a:pPr algn="ctr"/>
            <a:endParaRPr lang="en-US">
              <a:latin typeface="Times New Roman" pitchFamily="18" charset="0"/>
            </a:endParaRPr>
          </a:p>
        </p:txBody>
      </p:sp>
      <p:sp>
        <p:nvSpPr>
          <p:cNvPr id="2001923" name="Rectangle 3"/>
          <p:cNvSpPr>
            <a:spLocks noChangeArrowheads="1"/>
          </p:cNvSpPr>
          <p:nvPr/>
        </p:nvSpPr>
        <p:spPr bwMode="auto">
          <a:xfrm>
            <a:off x="0" y="4471988"/>
            <a:ext cx="3940175" cy="1841500"/>
          </a:xfrm>
          <a:prstGeom prst="rect">
            <a:avLst/>
          </a:prstGeom>
          <a:noFill/>
          <a:ln w="9525">
            <a:noFill/>
            <a:miter lim="800000"/>
            <a:headEnd/>
            <a:tailEnd/>
          </a:ln>
          <a:effectLst/>
        </p:spPr>
        <p:txBody>
          <a:bodyPr lIns="92075" tIns="46038" rIns="92075" bIns="46038">
            <a:spAutoFit/>
          </a:bodyPr>
          <a:lstStyle/>
          <a:p>
            <a:pPr marL="285750" indent="-285750">
              <a:lnSpc>
                <a:spcPct val="140000"/>
              </a:lnSpc>
              <a:spcBef>
                <a:spcPct val="50000"/>
              </a:spcBef>
              <a:defRPr/>
            </a:pPr>
            <a:r>
              <a:rPr lang="en-US" sz="2200" b="1">
                <a:solidFill>
                  <a:schemeClr val="bg2"/>
                </a:solidFill>
              </a:rPr>
              <a:t>	</a:t>
            </a:r>
            <a:r>
              <a:rPr lang="en-US" sz="2000" b="1">
                <a:solidFill>
                  <a:schemeClr val="bg2"/>
                </a:solidFill>
              </a:rPr>
              <a:t>If </a:t>
            </a:r>
            <a:r>
              <a:rPr lang="en-US" sz="2000" b="1">
                <a:solidFill>
                  <a:srgbClr val="FF0000"/>
                </a:solidFill>
                <a:effectLst>
                  <a:outerShdw blurRad="38100" dist="38100" dir="2700000" algn="tl">
                    <a:srgbClr val="000000"/>
                  </a:outerShdw>
                </a:effectLst>
                <a:latin typeface="Symbol" pitchFamily="18" charset="2"/>
              </a:rPr>
              <a:t></a:t>
            </a:r>
            <a:r>
              <a:rPr lang="en-US" sz="2000" b="1">
                <a:solidFill>
                  <a:srgbClr val="FF0000"/>
                </a:solidFill>
                <a:effectLst>
                  <a:outerShdw blurRad="38100" dist="38100" dir="2700000" algn="tl">
                    <a:srgbClr val="000000"/>
                  </a:outerShdw>
                </a:effectLst>
              </a:rPr>
              <a:t> is increased</a:t>
            </a:r>
            <a:r>
              <a:rPr lang="en-US" sz="2000" b="1">
                <a:solidFill>
                  <a:schemeClr val="bg2"/>
                </a:solidFill>
              </a:rPr>
              <a:t> and </a:t>
            </a:r>
            <a:r>
              <a:rPr lang="en-US" sz="2000" b="1" i="1">
                <a:solidFill>
                  <a:srgbClr val="FF0000"/>
                </a:solidFill>
                <a:effectLst>
                  <a:outerShdw blurRad="38100" dist="38100" dir="2700000" algn="tl">
                    <a:srgbClr val="000000"/>
                  </a:outerShdw>
                </a:effectLst>
              </a:rPr>
              <a:t>d</a:t>
            </a:r>
            <a:r>
              <a:rPr lang="en-US" sz="2000" b="1">
                <a:solidFill>
                  <a:srgbClr val="FF0000"/>
                </a:solidFill>
                <a:effectLst>
                  <a:outerShdw blurRad="38100" dist="38100" dir="2700000" algn="tl">
                    <a:srgbClr val="000000"/>
                  </a:outerShdw>
                </a:effectLst>
              </a:rPr>
              <a:t> does not change</a:t>
            </a:r>
            <a:r>
              <a:rPr lang="en-US" sz="2000" b="1">
                <a:solidFill>
                  <a:schemeClr val="bg2"/>
                </a:solidFill>
              </a:rPr>
              <a:t>, then </a:t>
            </a:r>
            <a:r>
              <a:rPr lang="en-US" sz="2000" b="1">
                <a:solidFill>
                  <a:srgbClr val="0066FF"/>
                </a:solidFill>
                <a:effectLst>
                  <a:outerShdw blurRad="38100" dist="38100" dir="2700000" algn="tl">
                    <a:srgbClr val="000000"/>
                  </a:outerShdw>
                </a:effectLst>
                <a:latin typeface="Symbol" pitchFamily="18" charset="2"/>
              </a:rPr>
              <a:t></a:t>
            </a:r>
            <a:r>
              <a:rPr lang="en-US" sz="2000" b="1">
                <a:solidFill>
                  <a:srgbClr val="0066FF"/>
                </a:solidFill>
                <a:effectLst>
                  <a:outerShdw blurRad="38100" dist="38100" dir="2700000" algn="tl">
                    <a:srgbClr val="000000"/>
                  </a:outerShdw>
                </a:effectLst>
              </a:rPr>
              <a:t> must increase</a:t>
            </a:r>
            <a:r>
              <a:rPr lang="en-US" sz="2000" b="1">
                <a:solidFill>
                  <a:schemeClr val="bg2"/>
                </a:solidFill>
              </a:rPr>
              <a:t>, so the pattern spreads out.</a:t>
            </a:r>
          </a:p>
        </p:txBody>
      </p:sp>
      <p:sp>
        <p:nvSpPr>
          <p:cNvPr id="2001925" name="Rectangle 5"/>
          <p:cNvSpPr>
            <a:spLocks noGrp="1" noChangeArrowheads="1"/>
          </p:cNvSpPr>
          <p:nvPr>
            <p:ph type="title"/>
          </p:nvPr>
        </p:nvSpPr>
        <p:spPr>
          <a:xfrm>
            <a:off x="660400" y="0"/>
            <a:ext cx="8050213" cy="838200"/>
          </a:xfrm>
        </p:spPr>
        <p:txBody>
          <a:bodyPr/>
          <a:lstStyle/>
          <a:p>
            <a:pPr>
              <a:lnSpc>
                <a:spcPct val="90000"/>
              </a:lnSpc>
              <a:defRPr/>
            </a:pPr>
            <a:r>
              <a:rPr lang="en-US" sz="2800" i="1"/>
              <a:t>ConcepTest 24.3a	</a:t>
            </a:r>
            <a:r>
              <a:rPr lang="en-US" sz="2800">
                <a:solidFill>
                  <a:schemeClr val="accent2"/>
                </a:solidFill>
              </a:rPr>
              <a:t>Double Slits I</a:t>
            </a:r>
          </a:p>
        </p:txBody>
      </p:sp>
      <p:sp>
        <p:nvSpPr>
          <p:cNvPr id="2001949" name="Rectangle 29"/>
          <p:cNvSpPr>
            <a:spLocks noGrp="1" noChangeArrowheads="1"/>
          </p:cNvSpPr>
          <p:nvPr>
            <p:ph idx="1"/>
          </p:nvPr>
        </p:nvSpPr>
        <p:spPr>
          <a:xfrm>
            <a:off x="231775" y="1117981"/>
            <a:ext cx="4572000" cy="1890713"/>
          </a:xfrm>
        </p:spPr>
        <p:txBody>
          <a:bodyPr>
            <a:normAutofit fontScale="92500" lnSpcReduction="10000"/>
          </a:bodyPr>
          <a:lstStyle/>
          <a:p>
            <a:pPr marL="401638" indent="-401638">
              <a:lnSpc>
                <a:spcPct val="140000"/>
              </a:lnSpc>
              <a:buFont typeface="Monotype Sorts" pitchFamily="2" charset="2"/>
              <a:buNone/>
              <a:defRPr/>
            </a:pPr>
            <a:r>
              <a:rPr lang="en-US" sz="1800" b="1" dirty="0"/>
              <a:t>	</a:t>
            </a:r>
            <a:r>
              <a:rPr lang="en-US" sz="2400" b="1" dirty="0"/>
              <a:t>In a double-slit experiment, when the </a:t>
            </a:r>
            <a:r>
              <a:rPr lang="en-US" sz="2400" b="1" dirty="0">
                <a:solidFill>
                  <a:schemeClr val="accent2"/>
                </a:solidFill>
              </a:rPr>
              <a:t>wavelength</a:t>
            </a:r>
            <a:r>
              <a:rPr lang="en-US" sz="2400" b="1" dirty="0"/>
              <a:t> of the light is </a:t>
            </a:r>
            <a:r>
              <a:rPr lang="en-US" sz="2400" b="1" dirty="0">
                <a:solidFill>
                  <a:schemeClr val="accent2"/>
                </a:solidFill>
              </a:rPr>
              <a:t>increased</a:t>
            </a:r>
            <a:r>
              <a:rPr lang="en-US" sz="2400" b="1" dirty="0"/>
              <a:t>, the interference pattern</a:t>
            </a:r>
            <a:r>
              <a:rPr lang="en-US" sz="2400" b="1" dirty="0">
                <a:effectLst>
                  <a:outerShdw blurRad="38100" dist="38100" dir="2700000" algn="tl">
                    <a:srgbClr val="000000"/>
                  </a:outerShdw>
                </a:effectLst>
              </a:rPr>
              <a:t> </a:t>
            </a:r>
          </a:p>
        </p:txBody>
      </p:sp>
      <p:sp>
        <p:nvSpPr>
          <p:cNvPr id="2001926" name="Rectangle 6"/>
          <p:cNvSpPr>
            <a:spLocks noChangeArrowheads="1"/>
          </p:cNvSpPr>
          <p:nvPr/>
        </p:nvSpPr>
        <p:spPr bwMode="auto">
          <a:xfrm>
            <a:off x="5110163" y="1514193"/>
            <a:ext cx="3763962" cy="2401299"/>
          </a:xfrm>
          <a:prstGeom prst="rect">
            <a:avLst/>
          </a:prstGeom>
          <a:noFill/>
          <a:ln w="9525">
            <a:noFill/>
            <a:miter lim="800000"/>
            <a:headEnd/>
            <a:tailEnd/>
          </a:ln>
          <a:effectLst/>
        </p:spPr>
        <p:txBody>
          <a:bodyPr lIns="92075" tIns="46038" rIns="92075" bIns="46038">
            <a:spAutoFit/>
          </a:bodyPr>
          <a:lstStyle/>
          <a:p>
            <a:pPr marL="457200" indent="-457200">
              <a:lnSpc>
                <a:spcPct val="110000"/>
              </a:lnSpc>
              <a:spcBef>
                <a:spcPct val="50000"/>
              </a:spcBef>
              <a:buFont typeface="+mj-lt"/>
              <a:buAutoNum type="alphaLcParenR"/>
              <a:defRPr/>
            </a:pPr>
            <a:r>
              <a:rPr lang="en-US" sz="2000" b="1" dirty="0">
                <a:solidFill>
                  <a:schemeClr val="tx2"/>
                </a:solidFill>
              </a:rPr>
              <a:t>spreads out</a:t>
            </a:r>
          </a:p>
          <a:p>
            <a:pPr marL="457200" indent="-457200">
              <a:lnSpc>
                <a:spcPct val="110000"/>
              </a:lnSpc>
              <a:spcBef>
                <a:spcPct val="50000"/>
              </a:spcBef>
              <a:buFont typeface="+mj-lt"/>
              <a:buAutoNum type="alphaLcParenR"/>
              <a:defRPr/>
            </a:pPr>
            <a:r>
              <a:rPr lang="en-US" sz="2000" b="1" dirty="0">
                <a:solidFill>
                  <a:schemeClr val="tx2"/>
                </a:solidFill>
              </a:rPr>
              <a:t>stays the same </a:t>
            </a:r>
            <a:endParaRPr lang="en-US" sz="2000" b="1" baseline="30000" dirty="0">
              <a:solidFill>
                <a:schemeClr val="tx2"/>
              </a:solidFill>
            </a:endParaRPr>
          </a:p>
          <a:p>
            <a:pPr marL="457200" indent="-457200">
              <a:lnSpc>
                <a:spcPct val="110000"/>
              </a:lnSpc>
              <a:spcBef>
                <a:spcPct val="50000"/>
              </a:spcBef>
              <a:buFont typeface="+mj-lt"/>
              <a:buAutoNum type="alphaLcParenR"/>
              <a:defRPr/>
            </a:pPr>
            <a:r>
              <a:rPr lang="en-US" sz="2000" b="1" dirty="0">
                <a:solidFill>
                  <a:schemeClr val="tx2"/>
                </a:solidFill>
              </a:rPr>
              <a:t>shrinks together</a:t>
            </a:r>
          </a:p>
          <a:p>
            <a:pPr marL="457200" indent="-457200">
              <a:lnSpc>
                <a:spcPct val="110000"/>
              </a:lnSpc>
              <a:spcBef>
                <a:spcPct val="50000"/>
              </a:spcBef>
              <a:buFont typeface="+mj-lt"/>
              <a:buAutoNum type="alphaLcParenR"/>
              <a:defRPr/>
            </a:pPr>
            <a:r>
              <a:rPr lang="en-US" sz="2000" b="1" dirty="0">
                <a:solidFill>
                  <a:schemeClr val="tx2"/>
                </a:solidFill>
              </a:rPr>
              <a:t>disappears</a:t>
            </a:r>
            <a:endParaRPr lang="en-US" sz="2000" b="1" dirty="0">
              <a:solidFill>
                <a:schemeClr val="tx2"/>
              </a:solidFill>
              <a:effectLst>
                <a:outerShdw blurRad="38100" dist="38100" dir="2700000" algn="tl">
                  <a:srgbClr val="000000"/>
                </a:outerShdw>
              </a:effectLst>
            </a:endParaRPr>
          </a:p>
          <a:p>
            <a:pPr marL="285750" indent="-285750">
              <a:lnSpc>
                <a:spcPct val="110000"/>
              </a:lnSpc>
              <a:spcBef>
                <a:spcPct val="50000"/>
              </a:spcBef>
              <a:defRPr/>
            </a:pPr>
            <a:endParaRPr lang="en-US" sz="2000" b="1" dirty="0">
              <a:solidFill>
                <a:schemeClr val="tx2"/>
              </a:solidFill>
              <a:effectLst>
                <a:outerShdw blurRad="38100" dist="38100" dir="2700000" algn="tl">
                  <a:srgbClr val="000000"/>
                </a:outerShdw>
              </a:effectLst>
            </a:endParaRPr>
          </a:p>
        </p:txBody>
      </p:sp>
      <p:grpSp>
        <p:nvGrpSpPr>
          <p:cNvPr id="2" name="Group 7"/>
          <p:cNvGrpSpPr>
            <a:grpSpLocks/>
          </p:cNvGrpSpPr>
          <p:nvPr/>
        </p:nvGrpSpPr>
        <p:grpSpPr bwMode="auto">
          <a:xfrm>
            <a:off x="4137025" y="3424238"/>
            <a:ext cx="3843338" cy="3103562"/>
            <a:chOff x="2606" y="2157"/>
            <a:chExt cx="2421" cy="1955"/>
          </a:xfrm>
        </p:grpSpPr>
        <p:sp>
          <p:nvSpPr>
            <p:cNvPr id="379915" name="AutoShape 8"/>
            <p:cNvSpPr>
              <a:spLocks noChangeArrowheads="1"/>
            </p:cNvSpPr>
            <p:nvPr/>
          </p:nvSpPr>
          <p:spPr bwMode="auto">
            <a:xfrm>
              <a:off x="2606" y="3026"/>
              <a:ext cx="651" cy="236"/>
            </a:xfrm>
            <a:prstGeom prst="cube">
              <a:avLst>
                <a:gd name="adj" fmla="val 35593"/>
              </a:avLst>
            </a:prstGeom>
            <a:noFill/>
            <a:ln w="38100">
              <a:solidFill>
                <a:srgbClr val="C0C0C0"/>
              </a:solidFill>
              <a:miter lim="800000"/>
              <a:headEnd/>
              <a:tailEnd/>
            </a:ln>
          </p:spPr>
          <p:txBody>
            <a:bodyPr wrap="none" anchor="ctr">
              <a:spAutoFit/>
            </a:bodyPr>
            <a:lstStyle/>
            <a:p>
              <a:endParaRPr lang="en-US"/>
            </a:p>
          </p:txBody>
        </p:sp>
        <p:sp>
          <p:nvSpPr>
            <p:cNvPr id="379916" name="Line 9"/>
            <p:cNvSpPr>
              <a:spLocks noChangeShapeType="1"/>
            </p:cNvSpPr>
            <p:nvPr/>
          </p:nvSpPr>
          <p:spPr bwMode="auto">
            <a:xfrm>
              <a:off x="3223" y="3144"/>
              <a:ext cx="794" cy="0"/>
            </a:xfrm>
            <a:prstGeom prst="line">
              <a:avLst/>
            </a:prstGeom>
            <a:noFill/>
            <a:ln w="38100">
              <a:solidFill>
                <a:schemeClr val="tx2"/>
              </a:solidFill>
              <a:round/>
              <a:headEnd/>
              <a:tailEnd/>
            </a:ln>
          </p:spPr>
          <p:txBody>
            <a:bodyPr wrap="none" anchor="ctr">
              <a:spAutoFit/>
            </a:bodyPr>
            <a:lstStyle/>
            <a:p>
              <a:endParaRPr lang="en-US"/>
            </a:p>
          </p:txBody>
        </p:sp>
        <p:grpSp>
          <p:nvGrpSpPr>
            <p:cNvPr id="3" name="Group 10"/>
            <p:cNvGrpSpPr>
              <a:grpSpLocks/>
            </p:cNvGrpSpPr>
            <p:nvPr/>
          </p:nvGrpSpPr>
          <p:grpSpPr bwMode="auto">
            <a:xfrm rot="-5400000">
              <a:off x="3821" y="2906"/>
              <a:ext cx="1955" cy="457"/>
              <a:chOff x="2855" y="192"/>
              <a:chExt cx="2504" cy="896"/>
            </a:xfrm>
          </p:grpSpPr>
          <p:sp>
            <p:nvSpPr>
              <p:cNvPr id="379923" name="Freeform 11"/>
              <p:cNvSpPr>
                <a:spLocks/>
              </p:cNvSpPr>
              <p:nvPr/>
            </p:nvSpPr>
            <p:spPr bwMode="auto">
              <a:xfrm>
                <a:off x="3953" y="192"/>
                <a:ext cx="312" cy="896"/>
              </a:xfrm>
              <a:custGeom>
                <a:avLst/>
                <a:gdLst>
                  <a:gd name="T0" fmla="*/ 0 w 272"/>
                  <a:gd name="T1" fmla="*/ 724992 h 168"/>
                  <a:gd name="T2" fmla="*/ 1 w 272"/>
                  <a:gd name="T3" fmla="*/ 724992 h 168"/>
                  <a:gd name="T4" fmla="*/ 2 w 272"/>
                  <a:gd name="T5" fmla="*/ 724992 h 168"/>
                  <a:gd name="T6" fmla="*/ 3 w 272"/>
                  <a:gd name="T7" fmla="*/ 724992 h 168"/>
                  <a:gd name="T8" fmla="*/ 10 w 272"/>
                  <a:gd name="T9" fmla="*/ 724992 h 168"/>
                  <a:gd name="T10" fmla="*/ 15 w 272"/>
                  <a:gd name="T11" fmla="*/ 720896 h 168"/>
                  <a:gd name="T12" fmla="*/ 28 w 272"/>
                  <a:gd name="T13" fmla="*/ 708011 h 168"/>
                  <a:gd name="T14" fmla="*/ 45 w 272"/>
                  <a:gd name="T15" fmla="*/ 677205 h 168"/>
                  <a:gd name="T16" fmla="*/ 91 w 272"/>
                  <a:gd name="T17" fmla="*/ 543717 h 168"/>
                  <a:gd name="T18" fmla="*/ 134 w 272"/>
                  <a:gd name="T19" fmla="*/ 362411 h 168"/>
                  <a:gd name="T20" fmla="*/ 179 w 272"/>
                  <a:gd name="T21" fmla="*/ 177179 h 168"/>
                  <a:gd name="T22" fmla="*/ 214 w 272"/>
                  <a:gd name="T23" fmla="*/ 73584 h 168"/>
                  <a:gd name="T24" fmla="*/ 239 w 272"/>
                  <a:gd name="T25" fmla="*/ 21845 h 168"/>
                  <a:gd name="T26" fmla="*/ 248 w 272"/>
                  <a:gd name="T27" fmla="*/ 8960 h 168"/>
                  <a:gd name="T28" fmla="*/ 256 w 272"/>
                  <a:gd name="T29" fmla="*/ 4096 h 168"/>
                  <a:gd name="T30" fmla="*/ 259 w 272"/>
                  <a:gd name="T31" fmla="*/ 0 h 168"/>
                  <a:gd name="T32" fmla="*/ 265 w 272"/>
                  <a:gd name="T33" fmla="*/ 0 h 168"/>
                  <a:gd name="T34" fmla="*/ 267 w 272"/>
                  <a:gd name="T35" fmla="*/ 0 h 168"/>
                  <a:gd name="T36" fmla="*/ 268 w 272"/>
                  <a:gd name="T37" fmla="*/ 0 h 168"/>
                  <a:gd name="T38" fmla="*/ 270 w 272"/>
                  <a:gd name="T39" fmla="*/ 0 h 168"/>
                  <a:gd name="T40" fmla="*/ 270 w 272"/>
                  <a:gd name="T41" fmla="*/ 0 h 168"/>
                  <a:gd name="T42" fmla="*/ 271 w 272"/>
                  <a:gd name="T43" fmla="*/ 0 h 168"/>
                  <a:gd name="T44" fmla="*/ 274 w 272"/>
                  <a:gd name="T45" fmla="*/ 0 h 168"/>
                  <a:gd name="T46" fmla="*/ 275 w 272"/>
                  <a:gd name="T47" fmla="*/ 0 h 168"/>
                  <a:gd name="T48" fmla="*/ 280 w 272"/>
                  <a:gd name="T49" fmla="*/ 0 h 168"/>
                  <a:gd name="T50" fmla="*/ 287 w 272"/>
                  <a:gd name="T51" fmla="*/ 8960 h 168"/>
                  <a:gd name="T52" fmla="*/ 304 w 272"/>
                  <a:gd name="T53" fmla="*/ 25941 h 168"/>
                  <a:gd name="T54" fmla="*/ 338 w 272"/>
                  <a:gd name="T55" fmla="*/ 107547 h 168"/>
                  <a:gd name="T56" fmla="*/ 382 w 272"/>
                  <a:gd name="T57" fmla="*/ 271845 h 168"/>
                  <a:gd name="T58" fmla="*/ 428 w 272"/>
                  <a:gd name="T59" fmla="*/ 453147 h 168"/>
                  <a:gd name="T60" fmla="*/ 473 w 272"/>
                  <a:gd name="T61" fmla="*/ 617275 h 168"/>
                  <a:gd name="T62" fmla="*/ 496 w 272"/>
                  <a:gd name="T63" fmla="*/ 677205 h 168"/>
                  <a:gd name="T64" fmla="*/ 514 w 272"/>
                  <a:gd name="T65" fmla="*/ 708011 h 168"/>
                  <a:gd name="T66" fmla="*/ 525 w 272"/>
                  <a:gd name="T67" fmla="*/ 720896 h 168"/>
                  <a:gd name="T68" fmla="*/ 531 w 272"/>
                  <a:gd name="T69" fmla="*/ 724992 h 168"/>
                  <a:gd name="T70" fmla="*/ 537 w 272"/>
                  <a:gd name="T71" fmla="*/ 724992 h 168"/>
                  <a:gd name="T72" fmla="*/ 538 w 272"/>
                  <a:gd name="T73" fmla="*/ 724992 h 168"/>
                  <a:gd name="T74" fmla="*/ 538 w 272"/>
                  <a:gd name="T75" fmla="*/ 724992 h 168"/>
                  <a:gd name="T76" fmla="*/ 540 w 272"/>
                  <a:gd name="T77" fmla="*/ 724992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grpSp>
            <p:nvGrpSpPr>
              <p:cNvPr id="4" name="Group 12"/>
              <p:cNvGrpSpPr>
                <a:grpSpLocks/>
              </p:cNvGrpSpPr>
              <p:nvPr/>
            </p:nvGrpSpPr>
            <p:grpSpPr bwMode="auto">
              <a:xfrm>
                <a:off x="4264" y="422"/>
                <a:ext cx="1095" cy="666"/>
                <a:chOff x="4920" y="3603"/>
                <a:chExt cx="688" cy="435"/>
              </a:xfrm>
            </p:grpSpPr>
            <p:sp>
              <p:nvSpPr>
                <p:cNvPr id="379930" name="Freeform 13"/>
                <p:cNvSpPr>
                  <a:spLocks/>
                </p:cNvSpPr>
                <p:nvPr/>
              </p:nvSpPr>
              <p:spPr bwMode="auto">
                <a:xfrm>
                  <a:off x="4920" y="3603"/>
                  <a:ext cx="172" cy="435"/>
                </a:xfrm>
                <a:custGeom>
                  <a:avLst/>
                  <a:gdLst>
                    <a:gd name="T0" fmla="*/ 0 w 272"/>
                    <a:gd name="T1" fmla="*/ 19549 h 168"/>
                    <a:gd name="T2" fmla="*/ 1 w 272"/>
                    <a:gd name="T3" fmla="*/ 19549 h 168"/>
                    <a:gd name="T4" fmla="*/ 1 w 272"/>
                    <a:gd name="T5" fmla="*/ 19549 h 168"/>
                    <a:gd name="T6" fmla="*/ 1 w 272"/>
                    <a:gd name="T7" fmla="*/ 19549 h 168"/>
                    <a:gd name="T8" fmla="*/ 1 w 272"/>
                    <a:gd name="T9" fmla="*/ 19549 h 168"/>
                    <a:gd name="T10" fmla="*/ 1 w 272"/>
                    <a:gd name="T11" fmla="*/ 19422 h 168"/>
                    <a:gd name="T12" fmla="*/ 2 w 272"/>
                    <a:gd name="T13" fmla="*/ 19093 h 168"/>
                    <a:gd name="T14" fmla="*/ 3 w 272"/>
                    <a:gd name="T15" fmla="*/ 18296 h 168"/>
                    <a:gd name="T16" fmla="*/ 4 w 272"/>
                    <a:gd name="T17" fmla="*/ 14650 h 168"/>
                    <a:gd name="T18" fmla="*/ 7 w 272"/>
                    <a:gd name="T19" fmla="*/ 9787 h 168"/>
                    <a:gd name="T20" fmla="*/ 9 w 272"/>
                    <a:gd name="T21" fmla="*/ 4754 h 168"/>
                    <a:gd name="T22" fmla="*/ 11 w 272"/>
                    <a:gd name="T23" fmla="*/ 1978 h 168"/>
                    <a:gd name="T24" fmla="*/ 12 w 272"/>
                    <a:gd name="T25" fmla="*/ 590 h 168"/>
                    <a:gd name="T26" fmla="*/ 13 w 272"/>
                    <a:gd name="T27" fmla="*/ 228 h 168"/>
                    <a:gd name="T28" fmla="*/ 13 w 272"/>
                    <a:gd name="T29" fmla="*/ 140 h 168"/>
                    <a:gd name="T30" fmla="*/ 13 w 272"/>
                    <a:gd name="T31" fmla="*/ 0 h 168"/>
                    <a:gd name="T32" fmla="*/ 14 w 272"/>
                    <a:gd name="T33" fmla="*/ 0 h 168"/>
                    <a:gd name="T34" fmla="*/ 14 w 272"/>
                    <a:gd name="T35" fmla="*/ 0 h 168"/>
                    <a:gd name="T36" fmla="*/ 14 w 272"/>
                    <a:gd name="T37" fmla="*/ 0 h 168"/>
                    <a:gd name="T38" fmla="*/ 14 w 272"/>
                    <a:gd name="T39" fmla="*/ 0 h 168"/>
                    <a:gd name="T40" fmla="*/ 14 w 272"/>
                    <a:gd name="T41" fmla="*/ 0 h 168"/>
                    <a:gd name="T42" fmla="*/ 14 w 272"/>
                    <a:gd name="T43" fmla="*/ 0 h 168"/>
                    <a:gd name="T44" fmla="*/ 14 w 272"/>
                    <a:gd name="T45" fmla="*/ 0 h 168"/>
                    <a:gd name="T46" fmla="*/ 14 w 272"/>
                    <a:gd name="T47" fmla="*/ 0 h 168"/>
                    <a:gd name="T48" fmla="*/ 14 w 272"/>
                    <a:gd name="T49" fmla="*/ 0 h 168"/>
                    <a:gd name="T50" fmla="*/ 15 w 272"/>
                    <a:gd name="T51" fmla="*/ 228 h 168"/>
                    <a:gd name="T52" fmla="*/ 16 w 272"/>
                    <a:gd name="T53" fmla="*/ 709 h 168"/>
                    <a:gd name="T54" fmla="*/ 17 w 272"/>
                    <a:gd name="T55" fmla="*/ 2916 h 168"/>
                    <a:gd name="T56" fmla="*/ 20 w 272"/>
                    <a:gd name="T57" fmla="*/ 7328 h 168"/>
                    <a:gd name="T58" fmla="*/ 22 w 272"/>
                    <a:gd name="T59" fmla="*/ 12221 h 168"/>
                    <a:gd name="T60" fmla="*/ 24 w 272"/>
                    <a:gd name="T61" fmla="*/ 16634 h 168"/>
                    <a:gd name="T62" fmla="*/ 25 w 272"/>
                    <a:gd name="T63" fmla="*/ 18296 h 168"/>
                    <a:gd name="T64" fmla="*/ 27 w 272"/>
                    <a:gd name="T65" fmla="*/ 19093 h 168"/>
                    <a:gd name="T66" fmla="*/ 27 w 272"/>
                    <a:gd name="T67" fmla="*/ 19422 h 168"/>
                    <a:gd name="T68" fmla="*/ 27 w 272"/>
                    <a:gd name="T69" fmla="*/ 19549 h 168"/>
                    <a:gd name="T70" fmla="*/ 27 w 272"/>
                    <a:gd name="T71" fmla="*/ 19549 h 168"/>
                    <a:gd name="T72" fmla="*/ 27 w 272"/>
                    <a:gd name="T73" fmla="*/ 19549 h 168"/>
                    <a:gd name="T74" fmla="*/ 27 w 272"/>
                    <a:gd name="T75" fmla="*/ 19549 h 168"/>
                    <a:gd name="T76" fmla="*/ 28 w 272"/>
                    <a:gd name="T77" fmla="*/ 19549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sp>
              <p:nvSpPr>
                <p:cNvPr id="379931" name="Freeform 14"/>
                <p:cNvSpPr>
                  <a:spLocks/>
                </p:cNvSpPr>
                <p:nvPr/>
              </p:nvSpPr>
              <p:spPr bwMode="auto">
                <a:xfrm>
                  <a:off x="5094" y="3729"/>
                  <a:ext cx="172" cy="309"/>
                </a:xfrm>
                <a:custGeom>
                  <a:avLst/>
                  <a:gdLst>
                    <a:gd name="T0" fmla="*/ 0 w 272"/>
                    <a:gd name="T1" fmla="*/ 3535 h 168"/>
                    <a:gd name="T2" fmla="*/ 1 w 272"/>
                    <a:gd name="T3" fmla="*/ 3535 h 168"/>
                    <a:gd name="T4" fmla="*/ 1 w 272"/>
                    <a:gd name="T5" fmla="*/ 3535 h 168"/>
                    <a:gd name="T6" fmla="*/ 1 w 272"/>
                    <a:gd name="T7" fmla="*/ 3535 h 168"/>
                    <a:gd name="T8" fmla="*/ 1 w 272"/>
                    <a:gd name="T9" fmla="*/ 3535 h 168"/>
                    <a:gd name="T10" fmla="*/ 1 w 272"/>
                    <a:gd name="T11" fmla="*/ 3515 h 168"/>
                    <a:gd name="T12" fmla="*/ 2 w 272"/>
                    <a:gd name="T13" fmla="*/ 3454 h 168"/>
                    <a:gd name="T14" fmla="*/ 3 w 272"/>
                    <a:gd name="T15" fmla="*/ 3313 h 168"/>
                    <a:gd name="T16" fmla="*/ 4 w 272"/>
                    <a:gd name="T17" fmla="*/ 2656 h 168"/>
                    <a:gd name="T18" fmla="*/ 7 w 272"/>
                    <a:gd name="T19" fmla="*/ 1773 h 168"/>
                    <a:gd name="T20" fmla="*/ 9 w 272"/>
                    <a:gd name="T21" fmla="*/ 859 h 168"/>
                    <a:gd name="T22" fmla="*/ 11 w 272"/>
                    <a:gd name="T23" fmla="*/ 355 h 168"/>
                    <a:gd name="T24" fmla="*/ 12 w 272"/>
                    <a:gd name="T25" fmla="*/ 105 h 168"/>
                    <a:gd name="T26" fmla="*/ 13 w 272"/>
                    <a:gd name="T27" fmla="*/ 44 h 168"/>
                    <a:gd name="T28" fmla="*/ 13 w 272"/>
                    <a:gd name="T29" fmla="*/ 24 h 168"/>
                    <a:gd name="T30" fmla="*/ 13 w 272"/>
                    <a:gd name="T31" fmla="*/ 0 h 168"/>
                    <a:gd name="T32" fmla="*/ 14 w 272"/>
                    <a:gd name="T33" fmla="*/ 0 h 168"/>
                    <a:gd name="T34" fmla="*/ 14 w 272"/>
                    <a:gd name="T35" fmla="*/ 0 h 168"/>
                    <a:gd name="T36" fmla="*/ 14 w 272"/>
                    <a:gd name="T37" fmla="*/ 0 h 168"/>
                    <a:gd name="T38" fmla="*/ 14 w 272"/>
                    <a:gd name="T39" fmla="*/ 0 h 168"/>
                    <a:gd name="T40" fmla="*/ 14 w 272"/>
                    <a:gd name="T41" fmla="*/ 0 h 168"/>
                    <a:gd name="T42" fmla="*/ 14 w 272"/>
                    <a:gd name="T43" fmla="*/ 0 h 168"/>
                    <a:gd name="T44" fmla="*/ 14 w 272"/>
                    <a:gd name="T45" fmla="*/ 0 h 168"/>
                    <a:gd name="T46" fmla="*/ 14 w 272"/>
                    <a:gd name="T47" fmla="*/ 0 h 168"/>
                    <a:gd name="T48" fmla="*/ 14 w 272"/>
                    <a:gd name="T49" fmla="*/ 0 h 168"/>
                    <a:gd name="T50" fmla="*/ 15 w 272"/>
                    <a:gd name="T51" fmla="*/ 44 h 168"/>
                    <a:gd name="T52" fmla="*/ 16 w 272"/>
                    <a:gd name="T53" fmla="*/ 125 h 168"/>
                    <a:gd name="T54" fmla="*/ 17 w 272"/>
                    <a:gd name="T55" fmla="*/ 528 h 168"/>
                    <a:gd name="T56" fmla="*/ 20 w 272"/>
                    <a:gd name="T57" fmla="*/ 1326 h 168"/>
                    <a:gd name="T58" fmla="*/ 22 w 272"/>
                    <a:gd name="T59" fmla="*/ 2209 h 168"/>
                    <a:gd name="T60" fmla="*/ 24 w 272"/>
                    <a:gd name="T61" fmla="*/ 3011 h 168"/>
                    <a:gd name="T62" fmla="*/ 25 w 272"/>
                    <a:gd name="T63" fmla="*/ 3313 h 168"/>
                    <a:gd name="T64" fmla="*/ 27 w 272"/>
                    <a:gd name="T65" fmla="*/ 3454 h 168"/>
                    <a:gd name="T66" fmla="*/ 27 w 272"/>
                    <a:gd name="T67" fmla="*/ 3515 h 168"/>
                    <a:gd name="T68" fmla="*/ 27 w 272"/>
                    <a:gd name="T69" fmla="*/ 3535 h 168"/>
                    <a:gd name="T70" fmla="*/ 27 w 272"/>
                    <a:gd name="T71" fmla="*/ 3535 h 168"/>
                    <a:gd name="T72" fmla="*/ 27 w 272"/>
                    <a:gd name="T73" fmla="*/ 3535 h 168"/>
                    <a:gd name="T74" fmla="*/ 27 w 272"/>
                    <a:gd name="T75" fmla="*/ 3535 h 168"/>
                    <a:gd name="T76" fmla="*/ 28 w 272"/>
                    <a:gd name="T77" fmla="*/ 3535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sp>
              <p:nvSpPr>
                <p:cNvPr id="379932" name="Freeform 15"/>
                <p:cNvSpPr>
                  <a:spLocks/>
                </p:cNvSpPr>
                <p:nvPr/>
              </p:nvSpPr>
              <p:spPr bwMode="auto">
                <a:xfrm>
                  <a:off x="5268" y="3873"/>
                  <a:ext cx="172" cy="165"/>
                </a:xfrm>
                <a:custGeom>
                  <a:avLst/>
                  <a:gdLst>
                    <a:gd name="T0" fmla="*/ 0 w 272"/>
                    <a:gd name="T1" fmla="*/ 153 h 168"/>
                    <a:gd name="T2" fmla="*/ 1 w 272"/>
                    <a:gd name="T3" fmla="*/ 153 h 168"/>
                    <a:gd name="T4" fmla="*/ 1 w 272"/>
                    <a:gd name="T5" fmla="*/ 153 h 168"/>
                    <a:gd name="T6" fmla="*/ 1 w 272"/>
                    <a:gd name="T7" fmla="*/ 153 h 168"/>
                    <a:gd name="T8" fmla="*/ 1 w 272"/>
                    <a:gd name="T9" fmla="*/ 153 h 168"/>
                    <a:gd name="T10" fmla="*/ 1 w 272"/>
                    <a:gd name="T11" fmla="*/ 152 h 168"/>
                    <a:gd name="T12" fmla="*/ 2 w 272"/>
                    <a:gd name="T13" fmla="*/ 149 h 168"/>
                    <a:gd name="T14" fmla="*/ 3 w 272"/>
                    <a:gd name="T15" fmla="*/ 142 h 168"/>
                    <a:gd name="T16" fmla="*/ 4 w 272"/>
                    <a:gd name="T17" fmla="*/ 116 h 168"/>
                    <a:gd name="T18" fmla="*/ 7 w 272"/>
                    <a:gd name="T19" fmla="*/ 79 h 168"/>
                    <a:gd name="T20" fmla="*/ 9 w 272"/>
                    <a:gd name="T21" fmla="*/ 36 h 168"/>
                    <a:gd name="T22" fmla="*/ 11 w 272"/>
                    <a:gd name="T23" fmla="*/ 17 h 168"/>
                    <a:gd name="T24" fmla="*/ 12 w 272"/>
                    <a:gd name="T25" fmla="*/ 5 h 168"/>
                    <a:gd name="T26" fmla="*/ 13 w 272"/>
                    <a:gd name="T27" fmla="*/ 2 h 168"/>
                    <a:gd name="T28" fmla="*/ 13 w 272"/>
                    <a:gd name="T29" fmla="*/ 1 h 168"/>
                    <a:gd name="T30" fmla="*/ 13 w 272"/>
                    <a:gd name="T31" fmla="*/ 0 h 168"/>
                    <a:gd name="T32" fmla="*/ 14 w 272"/>
                    <a:gd name="T33" fmla="*/ 0 h 168"/>
                    <a:gd name="T34" fmla="*/ 14 w 272"/>
                    <a:gd name="T35" fmla="*/ 0 h 168"/>
                    <a:gd name="T36" fmla="*/ 14 w 272"/>
                    <a:gd name="T37" fmla="*/ 0 h 168"/>
                    <a:gd name="T38" fmla="*/ 14 w 272"/>
                    <a:gd name="T39" fmla="*/ 0 h 168"/>
                    <a:gd name="T40" fmla="*/ 14 w 272"/>
                    <a:gd name="T41" fmla="*/ 0 h 168"/>
                    <a:gd name="T42" fmla="*/ 14 w 272"/>
                    <a:gd name="T43" fmla="*/ 0 h 168"/>
                    <a:gd name="T44" fmla="*/ 14 w 272"/>
                    <a:gd name="T45" fmla="*/ 0 h 168"/>
                    <a:gd name="T46" fmla="*/ 14 w 272"/>
                    <a:gd name="T47" fmla="*/ 0 h 168"/>
                    <a:gd name="T48" fmla="*/ 14 w 272"/>
                    <a:gd name="T49" fmla="*/ 0 h 168"/>
                    <a:gd name="T50" fmla="*/ 15 w 272"/>
                    <a:gd name="T51" fmla="*/ 2 h 168"/>
                    <a:gd name="T52" fmla="*/ 16 w 272"/>
                    <a:gd name="T53" fmla="*/ 6 h 168"/>
                    <a:gd name="T54" fmla="*/ 17 w 272"/>
                    <a:gd name="T55" fmla="*/ 25 h 168"/>
                    <a:gd name="T56" fmla="*/ 20 w 272"/>
                    <a:gd name="T57" fmla="*/ 58 h 168"/>
                    <a:gd name="T58" fmla="*/ 22 w 272"/>
                    <a:gd name="T59" fmla="*/ 95 h 168"/>
                    <a:gd name="T60" fmla="*/ 24 w 272"/>
                    <a:gd name="T61" fmla="*/ 132 h 168"/>
                    <a:gd name="T62" fmla="*/ 25 w 272"/>
                    <a:gd name="T63" fmla="*/ 142 h 168"/>
                    <a:gd name="T64" fmla="*/ 27 w 272"/>
                    <a:gd name="T65" fmla="*/ 149 h 168"/>
                    <a:gd name="T66" fmla="*/ 27 w 272"/>
                    <a:gd name="T67" fmla="*/ 152 h 168"/>
                    <a:gd name="T68" fmla="*/ 27 w 272"/>
                    <a:gd name="T69" fmla="*/ 153 h 168"/>
                    <a:gd name="T70" fmla="*/ 27 w 272"/>
                    <a:gd name="T71" fmla="*/ 153 h 168"/>
                    <a:gd name="T72" fmla="*/ 27 w 272"/>
                    <a:gd name="T73" fmla="*/ 153 h 168"/>
                    <a:gd name="T74" fmla="*/ 27 w 272"/>
                    <a:gd name="T75" fmla="*/ 153 h 168"/>
                    <a:gd name="T76" fmla="*/ 28 w 272"/>
                    <a:gd name="T77" fmla="*/ 153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sp>
              <p:nvSpPr>
                <p:cNvPr id="379933" name="Freeform 16"/>
                <p:cNvSpPr>
                  <a:spLocks/>
                </p:cNvSpPr>
                <p:nvPr/>
              </p:nvSpPr>
              <p:spPr bwMode="auto">
                <a:xfrm>
                  <a:off x="5436" y="3975"/>
                  <a:ext cx="172" cy="63"/>
                </a:xfrm>
                <a:custGeom>
                  <a:avLst/>
                  <a:gdLst>
                    <a:gd name="T0" fmla="*/ 0 w 272"/>
                    <a:gd name="T1" fmla="*/ 1 h 168"/>
                    <a:gd name="T2" fmla="*/ 1 w 272"/>
                    <a:gd name="T3" fmla="*/ 1 h 168"/>
                    <a:gd name="T4" fmla="*/ 1 w 272"/>
                    <a:gd name="T5" fmla="*/ 1 h 168"/>
                    <a:gd name="T6" fmla="*/ 1 w 272"/>
                    <a:gd name="T7" fmla="*/ 1 h 168"/>
                    <a:gd name="T8" fmla="*/ 1 w 272"/>
                    <a:gd name="T9" fmla="*/ 1 h 168"/>
                    <a:gd name="T10" fmla="*/ 1 w 272"/>
                    <a:gd name="T11" fmla="*/ 1 h 168"/>
                    <a:gd name="T12" fmla="*/ 2 w 272"/>
                    <a:gd name="T13" fmla="*/ 1 h 168"/>
                    <a:gd name="T14" fmla="*/ 3 w 272"/>
                    <a:gd name="T15" fmla="*/ 1 h 168"/>
                    <a:gd name="T16" fmla="*/ 4 w 272"/>
                    <a:gd name="T17" fmla="*/ 1 h 168"/>
                    <a:gd name="T18" fmla="*/ 7 w 272"/>
                    <a:gd name="T19" fmla="*/ 1 h 168"/>
                    <a:gd name="T20" fmla="*/ 9 w 272"/>
                    <a:gd name="T21" fmla="*/ 0 h 168"/>
                    <a:gd name="T22" fmla="*/ 11 w 272"/>
                    <a:gd name="T23" fmla="*/ 0 h 168"/>
                    <a:gd name="T24" fmla="*/ 12 w 272"/>
                    <a:gd name="T25" fmla="*/ 0 h 168"/>
                    <a:gd name="T26" fmla="*/ 13 w 272"/>
                    <a:gd name="T27" fmla="*/ 0 h 168"/>
                    <a:gd name="T28" fmla="*/ 13 w 272"/>
                    <a:gd name="T29" fmla="*/ 0 h 168"/>
                    <a:gd name="T30" fmla="*/ 13 w 272"/>
                    <a:gd name="T31" fmla="*/ 0 h 168"/>
                    <a:gd name="T32" fmla="*/ 14 w 272"/>
                    <a:gd name="T33" fmla="*/ 0 h 168"/>
                    <a:gd name="T34" fmla="*/ 14 w 272"/>
                    <a:gd name="T35" fmla="*/ 0 h 168"/>
                    <a:gd name="T36" fmla="*/ 14 w 272"/>
                    <a:gd name="T37" fmla="*/ 0 h 168"/>
                    <a:gd name="T38" fmla="*/ 14 w 272"/>
                    <a:gd name="T39" fmla="*/ 0 h 168"/>
                    <a:gd name="T40" fmla="*/ 14 w 272"/>
                    <a:gd name="T41" fmla="*/ 0 h 168"/>
                    <a:gd name="T42" fmla="*/ 14 w 272"/>
                    <a:gd name="T43" fmla="*/ 0 h 168"/>
                    <a:gd name="T44" fmla="*/ 14 w 272"/>
                    <a:gd name="T45" fmla="*/ 0 h 168"/>
                    <a:gd name="T46" fmla="*/ 14 w 272"/>
                    <a:gd name="T47" fmla="*/ 0 h 168"/>
                    <a:gd name="T48" fmla="*/ 14 w 272"/>
                    <a:gd name="T49" fmla="*/ 0 h 168"/>
                    <a:gd name="T50" fmla="*/ 15 w 272"/>
                    <a:gd name="T51" fmla="*/ 0 h 168"/>
                    <a:gd name="T52" fmla="*/ 16 w 272"/>
                    <a:gd name="T53" fmla="*/ 0 h 168"/>
                    <a:gd name="T54" fmla="*/ 17 w 272"/>
                    <a:gd name="T55" fmla="*/ 0 h 168"/>
                    <a:gd name="T56" fmla="*/ 20 w 272"/>
                    <a:gd name="T57" fmla="*/ 0 h 168"/>
                    <a:gd name="T58" fmla="*/ 22 w 272"/>
                    <a:gd name="T59" fmla="*/ 1 h 168"/>
                    <a:gd name="T60" fmla="*/ 24 w 272"/>
                    <a:gd name="T61" fmla="*/ 1 h 168"/>
                    <a:gd name="T62" fmla="*/ 25 w 272"/>
                    <a:gd name="T63" fmla="*/ 1 h 168"/>
                    <a:gd name="T64" fmla="*/ 27 w 272"/>
                    <a:gd name="T65" fmla="*/ 1 h 168"/>
                    <a:gd name="T66" fmla="*/ 27 w 272"/>
                    <a:gd name="T67" fmla="*/ 1 h 168"/>
                    <a:gd name="T68" fmla="*/ 27 w 272"/>
                    <a:gd name="T69" fmla="*/ 1 h 168"/>
                    <a:gd name="T70" fmla="*/ 27 w 272"/>
                    <a:gd name="T71" fmla="*/ 1 h 168"/>
                    <a:gd name="T72" fmla="*/ 27 w 272"/>
                    <a:gd name="T73" fmla="*/ 1 h 168"/>
                    <a:gd name="T74" fmla="*/ 27 w 272"/>
                    <a:gd name="T75" fmla="*/ 1 h 168"/>
                    <a:gd name="T76" fmla="*/ 28 w 272"/>
                    <a:gd name="T77" fmla="*/ 1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grpSp>
          <p:grpSp>
            <p:nvGrpSpPr>
              <p:cNvPr id="5" name="Group 17"/>
              <p:cNvGrpSpPr>
                <a:grpSpLocks/>
              </p:cNvGrpSpPr>
              <p:nvPr/>
            </p:nvGrpSpPr>
            <p:grpSpPr bwMode="auto">
              <a:xfrm flipH="1">
                <a:off x="2855" y="422"/>
                <a:ext cx="1095" cy="666"/>
                <a:chOff x="4920" y="3603"/>
                <a:chExt cx="688" cy="435"/>
              </a:xfrm>
            </p:grpSpPr>
            <p:sp>
              <p:nvSpPr>
                <p:cNvPr id="379926" name="Freeform 18"/>
                <p:cNvSpPr>
                  <a:spLocks/>
                </p:cNvSpPr>
                <p:nvPr/>
              </p:nvSpPr>
              <p:spPr bwMode="auto">
                <a:xfrm>
                  <a:off x="4920" y="3603"/>
                  <a:ext cx="172" cy="435"/>
                </a:xfrm>
                <a:custGeom>
                  <a:avLst/>
                  <a:gdLst>
                    <a:gd name="T0" fmla="*/ 0 w 272"/>
                    <a:gd name="T1" fmla="*/ 19549 h 168"/>
                    <a:gd name="T2" fmla="*/ 1 w 272"/>
                    <a:gd name="T3" fmla="*/ 19549 h 168"/>
                    <a:gd name="T4" fmla="*/ 1 w 272"/>
                    <a:gd name="T5" fmla="*/ 19549 h 168"/>
                    <a:gd name="T6" fmla="*/ 1 w 272"/>
                    <a:gd name="T7" fmla="*/ 19549 h 168"/>
                    <a:gd name="T8" fmla="*/ 1 w 272"/>
                    <a:gd name="T9" fmla="*/ 19549 h 168"/>
                    <a:gd name="T10" fmla="*/ 1 w 272"/>
                    <a:gd name="T11" fmla="*/ 19422 h 168"/>
                    <a:gd name="T12" fmla="*/ 2 w 272"/>
                    <a:gd name="T13" fmla="*/ 19093 h 168"/>
                    <a:gd name="T14" fmla="*/ 3 w 272"/>
                    <a:gd name="T15" fmla="*/ 18296 h 168"/>
                    <a:gd name="T16" fmla="*/ 4 w 272"/>
                    <a:gd name="T17" fmla="*/ 14650 h 168"/>
                    <a:gd name="T18" fmla="*/ 7 w 272"/>
                    <a:gd name="T19" fmla="*/ 9787 h 168"/>
                    <a:gd name="T20" fmla="*/ 9 w 272"/>
                    <a:gd name="T21" fmla="*/ 4754 h 168"/>
                    <a:gd name="T22" fmla="*/ 11 w 272"/>
                    <a:gd name="T23" fmla="*/ 1978 h 168"/>
                    <a:gd name="T24" fmla="*/ 12 w 272"/>
                    <a:gd name="T25" fmla="*/ 590 h 168"/>
                    <a:gd name="T26" fmla="*/ 13 w 272"/>
                    <a:gd name="T27" fmla="*/ 228 h 168"/>
                    <a:gd name="T28" fmla="*/ 13 w 272"/>
                    <a:gd name="T29" fmla="*/ 140 h 168"/>
                    <a:gd name="T30" fmla="*/ 13 w 272"/>
                    <a:gd name="T31" fmla="*/ 0 h 168"/>
                    <a:gd name="T32" fmla="*/ 14 w 272"/>
                    <a:gd name="T33" fmla="*/ 0 h 168"/>
                    <a:gd name="T34" fmla="*/ 14 w 272"/>
                    <a:gd name="T35" fmla="*/ 0 h 168"/>
                    <a:gd name="T36" fmla="*/ 14 w 272"/>
                    <a:gd name="T37" fmla="*/ 0 h 168"/>
                    <a:gd name="T38" fmla="*/ 14 w 272"/>
                    <a:gd name="T39" fmla="*/ 0 h 168"/>
                    <a:gd name="T40" fmla="*/ 14 w 272"/>
                    <a:gd name="T41" fmla="*/ 0 h 168"/>
                    <a:gd name="T42" fmla="*/ 14 w 272"/>
                    <a:gd name="T43" fmla="*/ 0 h 168"/>
                    <a:gd name="T44" fmla="*/ 14 w 272"/>
                    <a:gd name="T45" fmla="*/ 0 h 168"/>
                    <a:gd name="T46" fmla="*/ 14 w 272"/>
                    <a:gd name="T47" fmla="*/ 0 h 168"/>
                    <a:gd name="T48" fmla="*/ 14 w 272"/>
                    <a:gd name="T49" fmla="*/ 0 h 168"/>
                    <a:gd name="T50" fmla="*/ 15 w 272"/>
                    <a:gd name="T51" fmla="*/ 228 h 168"/>
                    <a:gd name="T52" fmla="*/ 16 w 272"/>
                    <a:gd name="T53" fmla="*/ 709 h 168"/>
                    <a:gd name="T54" fmla="*/ 17 w 272"/>
                    <a:gd name="T55" fmla="*/ 2916 h 168"/>
                    <a:gd name="T56" fmla="*/ 20 w 272"/>
                    <a:gd name="T57" fmla="*/ 7328 h 168"/>
                    <a:gd name="T58" fmla="*/ 22 w 272"/>
                    <a:gd name="T59" fmla="*/ 12221 h 168"/>
                    <a:gd name="T60" fmla="*/ 24 w 272"/>
                    <a:gd name="T61" fmla="*/ 16634 h 168"/>
                    <a:gd name="T62" fmla="*/ 25 w 272"/>
                    <a:gd name="T63" fmla="*/ 18296 h 168"/>
                    <a:gd name="T64" fmla="*/ 27 w 272"/>
                    <a:gd name="T65" fmla="*/ 19093 h 168"/>
                    <a:gd name="T66" fmla="*/ 27 w 272"/>
                    <a:gd name="T67" fmla="*/ 19422 h 168"/>
                    <a:gd name="T68" fmla="*/ 27 w 272"/>
                    <a:gd name="T69" fmla="*/ 19549 h 168"/>
                    <a:gd name="T70" fmla="*/ 27 w 272"/>
                    <a:gd name="T71" fmla="*/ 19549 h 168"/>
                    <a:gd name="T72" fmla="*/ 27 w 272"/>
                    <a:gd name="T73" fmla="*/ 19549 h 168"/>
                    <a:gd name="T74" fmla="*/ 27 w 272"/>
                    <a:gd name="T75" fmla="*/ 19549 h 168"/>
                    <a:gd name="T76" fmla="*/ 28 w 272"/>
                    <a:gd name="T77" fmla="*/ 19549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sp>
              <p:nvSpPr>
                <p:cNvPr id="379927" name="Freeform 19"/>
                <p:cNvSpPr>
                  <a:spLocks/>
                </p:cNvSpPr>
                <p:nvPr/>
              </p:nvSpPr>
              <p:spPr bwMode="auto">
                <a:xfrm>
                  <a:off x="5094" y="3729"/>
                  <a:ext cx="172" cy="309"/>
                </a:xfrm>
                <a:custGeom>
                  <a:avLst/>
                  <a:gdLst>
                    <a:gd name="T0" fmla="*/ 0 w 272"/>
                    <a:gd name="T1" fmla="*/ 3535 h 168"/>
                    <a:gd name="T2" fmla="*/ 1 w 272"/>
                    <a:gd name="T3" fmla="*/ 3535 h 168"/>
                    <a:gd name="T4" fmla="*/ 1 w 272"/>
                    <a:gd name="T5" fmla="*/ 3535 h 168"/>
                    <a:gd name="T6" fmla="*/ 1 w 272"/>
                    <a:gd name="T7" fmla="*/ 3535 h 168"/>
                    <a:gd name="T8" fmla="*/ 1 w 272"/>
                    <a:gd name="T9" fmla="*/ 3535 h 168"/>
                    <a:gd name="T10" fmla="*/ 1 w 272"/>
                    <a:gd name="T11" fmla="*/ 3515 h 168"/>
                    <a:gd name="T12" fmla="*/ 2 w 272"/>
                    <a:gd name="T13" fmla="*/ 3454 h 168"/>
                    <a:gd name="T14" fmla="*/ 3 w 272"/>
                    <a:gd name="T15" fmla="*/ 3313 h 168"/>
                    <a:gd name="T16" fmla="*/ 4 w 272"/>
                    <a:gd name="T17" fmla="*/ 2656 h 168"/>
                    <a:gd name="T18" fmla="*/ 7 w 272"/>
                    <a:gd name="T19" fmla="*/ 1773 h 168"/>
                    <a:gd name="T20" fmla="*/ 9 w 272"/>
                    <a:gd name="T21" fmla="*/ 859 h 168"/>
                    <a:gd name="T22" fmla="*/ 11 w 272"/>
                    <a:gd name="T23" fmla="*/ 355 h 168"/>
                    <a:gd name="T24" fmla="*/ 12 w 272"/>
                    <a:gd name="T25" fmla="*/ 105 h 168"/>
                    <a:gd name="T26" fmla="*/ 13 w 272"/>
                    <a:gd name="T27" fmla="*/ 44 h 168"/>
                    <a:gd name="T28" fmla="*/ 13 w 272"/>
                    <a:gd name="T29" fmla="*/ 24 h 168"/>
                    <a:gd name="T30" fmla="*/ 13 w 272"/>
                    <a:gd name="T31" fmla="*/ 0 h 168"/>
                    <a:gd name="T32" fmla="*/ 14 w 272"/>
                    <a:gd name="T33" fmla="*/ 0 h 168"/>
                    <a:gd name="T34" fmla="*/ 14 w 272"/>
                    <a:gd name="T35" fmla="*/ 0 h 168"/>
                    <a:gd name="T36" fmla="*/ 14 w 272"/>
                    <a:gd name="T37" fmla="*/ 0 h 168"/>
                    <a:gd name="T38" fmla="*/ 14 w 272"/>
                    <a:gd name="T39" fmla="*/ 0 h 168"/>
                    <a:gd name="T40" fmla="*/ 14 w 272"/>
                    <a:gd name="T41" fmla="*/ 0 h 168"/>
                    <a:gd name="T42" fmla="*/ 14 w 272"/>
                    <a:gd name="T43" fmla="*/ 0 h 168"/>
                    <a:gd name="T44" fmla="*/ 14 w 272"/>
                    <a:gd name="T45" fmla="*/ 0 h 168"/>
                    <a:gd name="T46" fmla="*/ 14 w 272"/>
                    <a:gd name="T47" fmla="*/ 0 h 168"/>
                    <a:gd name="T48" fmla="*/ 14 w 272"/>
                    <a:gd name="T49" fmla="*/ 0 h 168"/>
                    <a:gd name="T50" fmla="*/ 15 w 272"/>
                    <a:gd name="T51" fmla="*/ 44 h 168"/>
                    <a:gd name="T52" fmla="*/ 16 w 272"/>
                    <a:gd name="T53" fmla="*/ 125 h 168"/>
                    <a:gd name="T54" fmla="*/ 17 w 272"/>
                    <a:gd name="T55" fmla="*/ 528 h 168"/>
                    <a:gd name="T56" fmla="*/ 20 w 272"/>
                    <a:gd name="T57" fmla="*/ 1326 h 168"/>
                    <a:gd name="T58" fmla="*/ 22 w 272"/>
                    <a:gd name="T59" fmla="*/ 2209 h 168"/>
                    <a:gd name="T60" fmla="*/ 24 w 272"/>
                    <a:gd name="T61" fmla="*/ 3011 h 168"/>
                    <a:gd name="T62" fmla="*/ 25 w 272"/>
                    <a:gd name="T63" fmla="*/ 3313 h 168"/>
                    <a:gd name="T64" fmla="*/ 27 w 272"/>
                    <a:gd name="T65" fmla="*/ 3454 h 168"/>
                    <a:gd name="T66" fmla="*/ 27 w 272"/>
                    <a:gd name="T67" fmla="*/ 3515 h 168"/>
                    <a:gd name="T68" fmla="*/ 27 w 272"/>
                    <a:gd name="T69" fmla="*/ 3535 h 168"/>
                    <a:gd name="T70" fmla="*/ 27 w 272"/>
                    <a:gd name="T71" fmla="*/ 3535 h 168"/>
                    <a:gd name="T72" fmla="*/ 27 w 272"/>
                    <a:gd name="T73" fmla="*/ 3535 h 168"/>
                    <a:gd name="T74" fmla="*/ 27 w 272"/>
                    <a:gd name="T75" fmla="*/ 3535 h 168"/>
                    <a:gd name="T76" fmla="*/ 28 w 272"/>
                    <a:gd name="T77" fmla="*/ 3535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sp>
              <p:nvSpPr>
                <p:cNvPr id="379928" name="Freeform 20"/>
                <p:cNvSpPr>
                  <a:spLocks/>
                </p:cNvSpPr>
                <p:nvPr/>
              </p:nvSpPr>
              <p:spPr bwMode="auto">
                <a:xfrm>
                  <a:off x="5268" y="3873"/>
                  <a:ext cx="172" cy="165"/>
                </a:xfrm>
                <a:custGeom>
                  <a:avLst/>
                  <a:gdLst>
                    <a:gd name="T0" fmla="*/ 0 w 272"/>
                    <a:gd name="T1" fmla="*/ 153 h 168"/>
                    <a:gd name="T2" fmla="*/ 1 w 272"/>
                    <a:gd name="T3" fmla="*/ 153 h 168"/>
                    <a:gd name="T4" fmla="*/ 1 w 272"/>
                    <a:gd name="T5" fmla="*/ 153 h 168"/>
                    <a:gd name="T6" fmla="*/ 1 w 272"/>
                    <a:gd name="T7" fmla="*/ 153 h 168"/>
                    <a:gd name="T8" fmla="*/ 1 w 272"/>
                    <a:gd name="T9" fmla="*/ 153 h 168"/>
                    <a:gd name="T10" fmla="*/ 1 w 272"/>
                    <a:gd name="T11" fmla="*/ 152 h 168"/>
                    <a:gd name="T12" fmla="*/ 2 w 272"/>
                    <a:gd name="T13" fmla="*/ 149 h 168"/>
                    <a:gd name="T14" fmla="*/ 3 w 272"/>
                    <a:gd name="T15" fmla="*/ 142 h 168"/>
                    <a:gd name="T16" fmla="*/ 4 w 272"/>
                    <a:gd name="T17" fmla="*/ 116 h 168"/>
                    <a:gd name="T18" fmla="*/ 7 w 272"/>
                    <a:gd name="T19" fmla="*/ 79 h 168"/>
                    <a:gd name="T20" fmla="*/ 9 w 272"/>
                    <a:gd name="T21" fmla="*/ 36 h 168"/>
                    <a:gd name="T22" fmla="*/ 11 w 272"/>
                    <a:gd name="T23" fmla="*/ 17 h 168"/>
                    <a:gd name="T24" fmla="*/ 12 w 272"/>
                    <a:gd name="T25" fmla="*/ 5 h 168"/>
                    <a:gd name="T26" fmla="*/ 13 w 272"/>
                    <a:gd name="T27" fmla="*/ 2 h 168"/>
                    <a:gd name="T28" fmla="*/ 13 w 272"/>
                    <a:gd name="T29" fmla="*/ 1 h 168"/>
                    <a:gd name="T30" fmla="*/ 13 w 272"/>
                    <a:gd name="T31" fmla="*/ 0 h 168"/>
                    <a:gd name="T32" fmla="*/ 14 w 272"/>
                    <a:gd name="T33" fmla="*/ 0 h 168"/>
                    <a:gd name="T34" fmla="*/ 14 w 272"/>
                    <a:gd name="T35" fmla="*/ 0 h 168"/>
                    <a:gd name="T36" fmla="*/ 14 w 272"/>
                    <a:gd name="T37" fmla="*/ 0 h 168"/>
                    <a:gd name="T38" fmla="*/ 14 w 272"/>
                    <a:gd name="T39" fmla="*/ 0 h 168"/>
                    <a:gd name="T40" fmla="*/ 14 w 272"/>
                    <a:gd name="T41" fmla="*/ 0 h 168"/>
                    <a:gd name="T42" fmla="*/ 14 w 272"/>
                    <a:gd name="T43" fmla="*/ 0 h 168"/>
                    <a:gd name="T44" fmla="*/ 14 w 272"/>
                    <a:gd name="T45" fmla="*/ 0 h 168"/>
                    <a:gd name="T46" fmla="*/ 14 w 272"/>
                    <a:gd name="T47" fmla="*/ 0 h 168"/>
                    <a:gd name="T48" fmla="*/ 14 w 272"/>
                    <a:gd name="T49" fmla="*/ 0 h 168"/>
                    <a:gd name="T50" fmla="*/ 15 w 272"/>
                    <a:gd name="T51" fmla="*/ 2 h 168"/>
                    <a:gd name="T52" fmla="*/ 16 w 272"/>
                    <a:gd name="T53" fmla="*/ 6 h 168"/>
                    <a:gd name="T54" fmla="*/ 17 w 272"/>
                    <a:gd name="T55" fmla="*/ 25 h 168"/>
                    <a:gd name="T56" fmla="*/ 20 w 272"/>
                    <a:gd name="T57" fmla="*/ 58 h 168"/>
                    <a:gd name="T58" fmla="*/ 22 w 272"/>
                    <a:gd name="T59" fmla="*/ 95 h 168"/>
                    <a:gd name="T60" fmla="*/ 24 w 272"/>
                    <a:gd name="T61" fmla="*/ 132 h 168"/>
                    <a:gd name="T62" fmla="*/ 25 w 272"/>
                    <a:gd name="T63" fmla="*/ 142 h 168"/>
                    <a:gd name="T64" fmla="*/ 27 w 272"/>
                    <a:gd name="T65" fmla="*/ 149 h 168"/>
                    <a:gd name="T66" fmla="*/ 27 w 272"/>
                    <a:gd name="T67" fmla="*/ 152 h 168"/>
                    <a:gd name="T68" fmla="*/ 27 w 272"/>
                    <a:gd name="T69" fmla="*/ 153 h 168"/>
                    <a:gd name="T70" fmla="*/ 27 w 272"/>
                    <a:gd name="T71" fmla="*/ 153 h 168"/>
                    <a:gd name="T72" fmla="*/ 27 w 272"/>
                    <a:gd name="T73" fmla="*/ 153 h 168"/>
                    <a:gd name="T74" fmla="*/ 27 w 272"/>
                    <a:gd name="T75" fmla="*/ 153 h 168"/>
                    <a:gd name="T76" fmla="*/ 28 w 272"/>
                    <a:gd name="T77" fmla="*/ 153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sp>
              <p:nvSpPr>
                <p:cNvPr id="379929" name="Freeform 21"/>
                <p:cNvSpPr>
                  <a:spLocks/>
                </p:cNvSpPr>
                <p:nvPr/>
              </p:nvSpPr>
              <p:spPr bwMode="auto">
                <a:xfrm>
                  <a:off x="5436" y="3975"/>
                  <a:ext cx="172" cy="63"/>
                </a:xfrm>
                <a:custGeom>
                  <a:avLst/>
                  <a:gdLst>
                    <a:gd name="T0" fmla="*/ 0 w 272"/>
                    <a:gd name="T1" fmla="*/ 1 h 168"/>
                    <a:gd name="T2" fmla="*/ 1 w 272"/>
                    <a:gd name="T3" fmla="*/ 1 h 168"/>
                    <a:gd name="T4" fmla="*/ 1 w 272"/>
                    <a:gd name="T5" fmla="*/ 1 h 168"/>
                    <a:gd name="T6" fmla="*/ 1 w 272"/>
                    <a:gd name="T7" fmla="*/ 1 h 168"/>
                    <a:gd name="T8" fmla="*/ 1 w 272"/>
                    <a:gd name="T9" fmla="*/ 1 h 168"/>
                    <a:gd name="T10" fmla="*/ 1 w 272"/>
                    <a:gd name="T11" fmla="*/ 1 h 168"/>
                    <a:gd name="T12" fmla="*/ 2 w 272"/>
                    <a:gd name="T13" fmla="*/ 1 h 168"/>
                    <a:gd name="T14" fmla="*/ 3 w 272"/>
                    <a:gd name="T15" fmla="*/ 1 h 168"/>
                    <a:gd name="T16" fmla="*/ 4 w 272"/>
                    <a:gd name="T17" fmla="*/ 1 h 168"/>
                    <a:gd name="T18" fmla="*/ 7 w 272"/>
                    <a:gd name="T19" fmla="*/ 1 h 168"/>
                    <a:gd name="T20" fmla="*/ 9 w 272"/>
                    <a:gd name="T21" fmla="*/ 0 h 168"/>
                    <a:gd name="T22" fmla="*/ 11 w 272"/>
                    <a:gd name="T23" fmla="*/ 0 h 168"/>
                    <a:gd name="T24" fmla="*/ 12 w 272"/>
                    <a:gd name="T25" fmla="*/ 0 h 168"/>
                    <a:gd name="T26" fmla="*/ 13 w 272"/>
                    <a:gd name="T27" fmla="*/ 0 h 168"/>
                    <a:gd name="T28" fmla="*/ 13 w 272"/>
                    <a:gd name="T29" fmla="*/ 0 h 168"/>
                    <a:gd name="T30" fmla="*/ 13 w 272"/>
                    <a:gd name="T31" fmla="*/ 0 h 168"/>
                    <a:gd name="T32" fmla="*/ 14 w 272"/>
                    <a:gd name="T33" fmla="*/ 0 h 168"/>
                    <a:gd name="T34" fmla="*/ 14 w 272"/>
                    <a:gd name="T35" fmla="*/ 0 h 168"/>
                    <a:gd name="T36" fmla="*/ 14 w 272"/>
                    <a:gd name="T37" fmla="*/ 0 h 168"/>
                    <a:gd name="T38" fmla="*/ 14 w 272"/>
                    <a:gd name="T39" fmla="*/ 0 h 168"/>
                    <a:gd name="T40" fmla="*/ 14 w 272"/>
                    <a:gd name="T41" fmla="*/ 0 h 168"/>
                    <a:gd name="T42" fmla="*/ 14 w 272"/>
                    <a:gd name="T43" fmla="*/ 0 h 168"/>
                    <a:gd name="T44" fmla="*/ 14 w 272"/>
                    <a:gd name="T45" fmla="*/ 0 h 168"/>
                    <a:gd name="T46" fmla="*/ 14 w 272"/>
                    <a:gd name="T47" fmla="*/ 0 h 168"/>
                    <a:gd name="T48" fmla="*/ 14 w 272"/>
                    <a:gd name="T49" fmla="*/ 0 h 168"/>
                    <a:gd name="T50" fmla="*/ 15 w 272"/>
                    <a:gd name="T51" fmla="*/ 0 h 168"/>
                    <a:gd name="T52" fmla="*/ 16 w 272"/>
                    <a:gd name="T53" fmla="*/ 0 h 168"/>
                    <a:gd name="T54" fmla="*/ 17 w 272"/>
                    <a:gd name="T55" fmla="*/ 0 h 168"/>
                    <a:gd name="T56" fmla="*/ 20 w 272"/>
                    <a:gd name="T57" fmla="*/ 0 h 168"/>
                    <a:gd name="T58" fmla="*/ 22 w 272"/>
                    <a:gd name="T59" fmla="*/ 1 h 168"/>
                    <a:gd name="T60" fmla="*/ 24 w 272"/>
                    <a:gd name="T61" fmla="*/ 1 h 168"/>
                    <a:gd name="T62" fmla="*/ 25 w 272"/>
                    <a:gd name="T63" fmla="*/ 1 h 168"/>
                    <a:gd name="T64" fmla="*/ 27 w 272"/>
                    <a:gd name="T65" fmla="*/ 1 h 168"/>
                    <a:gd name="T66" fmla="*/ 27 w 272"/>
                    <a:gd name="T67" fmla="*/ 1 h 168"/>
                    <a:gd name="T68" fmla="*/ 27 w 272"/>
                    <a:gd name="T69" fmla="*/ 1 h 168"/>
                    <a:gd name="T70" fmla="*/ 27 w 272"/>
                    <a:gd name="T71" fmla="*/ 1 h 168"/>
                    <a:gd name="T72" fmla="*/ 27 w 272"/>
                    <a:gd name="T73" fmla="*/ 1 h 168"/>
                    <a:gd name="T74" fmla="*/ 27 w 272"/>
                    <a:gd name="T75" fmla="*/ 1 h 168"/>
                    <a:gd name="T76" fmla="*/ 28 w 272"/>
                    <a:gd name="T77" fmla="*/ 1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grpSp>
        </p:grpSp>
        <p:grpSp>
          <p:nvGrpSpPr>
            <p:cNvPr id="6" name="Group 22"/>
            <p:cNvGrpSpPr>
              <a:grpSpLocks/>
            </p:cNvGrpSpPr>
            <p:nvPr/>
          </p:nvGrpSpPr>
          <p:grpSpPr bwMode="auto">
            <a:xfrm>
              <a:off x="4064" y="2974"/>
              <a:ext cx="436" cy="346"/>
              <a:chOff x="4454" y="1236"/>
              <a:chExt cx="436" cy="346"/>
            </a:xfrm>
          </p:grpSpPr>
          <p:sp>
            <p:nvSpPr>
              <p:cNvPr id="379919" name="Rectangle 23"/>
              <p:cNvSpPr>
                <a:spLocks noChangeArrowheads="1"/>
              </p:cNvSpPr>
              <p:nvPr/>
            </p:nvSpPr>
            <p:spPr bwMode="auto">
              <a:xfrm>
                <a:off x="4454" y="1236"/>
                <a:ext cx="436" cy="346"/>
              </a:xfrm>
              <a:prstGeom prst="rect">
                <a:avLst/>
              </a:prstGeom>
              <a:solidFill>
                <a:schemeClr val="accent2"/>
              </a:solidFill>
              <a:ln w="38100">
                <a:noFill/>
                <a:miter lim="800000"/>
                <a:headEnd/>
                <a:tailEnd/>
              </a:ln>
            </p:spPr>
            <p:txBody>
              <a:bodyPr wrap="none" anchor="ctr">
                <a:spAutoFit/>
              </a:bodyPr>
              <a:lstStyle/>
              <a:p>
                <a:endParaRPr lang="en-US"/>
              </a:p>
            </p:txBody>
          </p:sp>
          <p:grpSp>
            <p:nvGrpSpPr>
              <p:cNvPr id="7" name="Group 24"/>
              <p:cNvGrpSpPr>
                <a:grpSpLocks/>
              </p:cNvGrpSpPr>
              <p:nvPr/>
            </p:nvGrpSpPr>
            <p:grpSpPr bwMode="auto">
              <a:xfrm>
                <a:off x="4619" y="1277"/>
                <a:ext cx="106" cy="264"/>
                <a:chOff x="4600" y="1291"/>
                <a:chExt cx="106" cy="264"/>
              </a:xfrm>
            </p:grpSpPr>
            <p:sp>
              <p:nvSpPr>
                <p:cNvPr id="379921" name="Line 25"/>
                <p:cNvSpPr>
                  <a:spLocks noChangeShapeType="1"/>
                </p:cNvSpPr>
                <p:nvPr/>
              </p:nvSpPr>
              <p:spPr bwMode="auto">
                <a:xfrm>
                  <a:off x="4600" y="1291"/>
                  <a:ext cx="0" cy="264"/>
                </a:xfrm>
                <a:prstGeom prst="line">
                  <a:avLst/>
                </a:prstGeom>
                <a:noFill/>
                <a:ln w="38100">
                  <a:solidFill>
                    <a:schemeClr val="bg2"/>
                  </a:solidFill>
                  <a:round/>
                  <a:headEnd/>
                  <a:tailEnd/>
                </a:ln>
              </p:spPr>
              <p:txBody>
                <a:bodyPr wrap="none" anchor="ctr">
                  <a:spAutoFit/>
                </a:bodyPr>
                <a:lstStyle/>
                <a:p>
                  <a:endParaRPr lang="en-US"/>
                </a:p>
              </p:txBody>
            </p:sp>
            <p:sp>
              <p:nvSpPr>
                <p:cNvPr id="379922" name="Line 26"/>
                <p:cNvSpPr>
                  <a:spLocks noChangeShapeType="1"/>
                </p:cNvSpPr>
                <p:nvPr/>
              </p:nvSpPr>
              <p:spPr bwMode="auto">
                <a:xfrm>
                  <a:off x="4706" y="1291"/>
                  <a:ext cx="0" cy="264"/>
                </a:xfrm>
                <a:prstGeom prst="line">
                  <a:avLst/>
                </a:prstGeom>
                <a:noFill/>
                <a:ln w="38100">
                  <a:solidFill>
                    <a:schemeClr val="bg2"/>
                  </a:solidFill>
                  <a:round/>
                  <a:headEnd/>
                  <a:tailEnd/>
                </a:ln>
              </p:spPr>
              <p:txBody>
                <a:bodyPr wrap="none" anchor="ctr">
                  <a:spAutoFit/>
                </a:bodyPr>
                <a:lstStyle/>
                <a:p>
                  <a:endParaRPr lang="en-US"/>
                </a:p>
              </p:txBody>
            </p:sp>
          </p:grpSp>
        </p:grpSp>
      </p:grpSp>
      <p:sp>
        <p:nvSpPr>
          <p:cNvPr id="2001947" name="Rectangle 27"/>
          <p:cNvSpPr>
            <a:spLocks noChangeArrowheads="1"/>
          </p:cNvSpPr>
          <p:nvPr/>
        </p:nvSpPr>
        <p:spPr bwMode="auto">
          <a:xfrm>
            <a:off x="476250" y="3944938"/>
            <a:ext cx="2782888" cy="533400"/>
          </a:xfrm>
          <a:prstGeom prst="rect">
            <a:avLst/>
          </a:prstGeom>
          <a:noFill/>
          <a:ln w="57150">
            <a:solidFill>
              <a:schemeClr val="bg1"/>
            </a:solidFill>
            <a:miter lim="800000"/>
            <a:headEnd/>
            <a:tailEnd/>
          </a:ln>
          <a:effectLst/>
        </p:spPr>
        <p:txBody>
          <a:bodyPr>
            <a:spAutoFit/>
          </a:bodyPr>
          <a:lstStyle/>
          <a:p>
            <a:pPr>
              <a:lnSpc>
                <a:spcPct val="90000"/>
              </a:lnSpc>
              <a:defRPr/>
            </a:pPr>
            <a:r>
              <a:rPr lang="en-US" sz="2800" b="1">
                <a:solidFill>
                  <a:srgbClr val="FF0000"/>
                </a:solidFill>
                <a:effectLst>
                  <a:outerShdw blurRad="38100" dist="38100" dir="2700000" algn="tl">
                    <a:srgbClr val="000000"/>
                  </a:outerShdw>
                </a:effectLst>
              </a:rPr>
              <a:t> </a:t>
            </a:r>
            <a:r>
              <a:rPr lang="en-US" sz="2800" b="1" i="1">
                <a:solidFill>
                  <a:srgbClr val="FF0000"/>
                </a:solidFill>
                <a:effectLst>
                  <a:outerShdw blurRad="38100" dist="38100" dir="2700000" algn="tl">
                    <a:srgbClr val="000000"/>
                  </a:outerShdw>
                </a:effectLst>
              </a:rPr>
              <a:t>d</a:t>
            </a:r>
            <a:r>
              <a:rPr lang="en-US" sz="2800" b="1">
                <a:solidFill>
                  <a:srgbClr val="FF0000"/>
                </a:solidFill>
                <a:effectLst>
                  <a:outerShdw blurRad="38100" dist="38100" dir="2700000" algn="tl">
                    <a:srgbClr val="000000"/>
                  </a:outerShdw>
                </a:effectLst>
              </a:rPr>
              <a:t> sin </a:t>
            </a:r>
            <a:r>
              <a:rPr lang="en-US" sz="2800" b="1">
                <a:solidFill>
                  <a:srgbClr val="FF0000"/>
                </a:solidFill>
                <a:effectLst>
                  <a:outerShdw blurRad="38100" dist="38100" dir="2700000" algn="tl">
                    <a:srgbClr val="000000"/>
                  </a:outerShdw>
                </a:effectLst>
                <a:latin typeface="Symbol" pitchFamily="18" charset="2"/>
              </a:rPr>
              <a:t> </a:t>
            </a:r>
            <a:r>
              <a:rPr lang="en-US" sz="2800" b="1">
                <a:solidFill>
                  <a:srgbClr val="FF0000"/>
                </a:solidFill>
                <a:effectLst>
                  <a:outerShdw blurRad="38100" dist="38100" dir="2700000" algn="tl">
                    <a:srgbClr val="000000"/>
                  </a:outerShdw>
                </a:effectLst>
              </a:rPr>
              <a:t>=  m </a:t>
            </a:r>
            <a:r>
              <a:rPr lang="en-US" sz="2800" b="1">
                <a:solidFill>
                  <a:srgbClr val="FF0000"/>
                </a:solidFill>
                <a:effectLst>
                  <a:outerShdw blurRad="38100" dist="38100" dir="2700000" algn="tl">
                    <a:srgbClr val="000000"/>
                  </a:outerShdw>
                </a:effectLst>
                <a:latin typeface="Symbol" pitchFamily="18" charset="2"/>
              </a:rPr>
              <a:t></a:t>
            </a:r>
            <a:endParaRPr lang="en-US" sz="2000" b="1">
              <a:solidFill>
                <a:srgbClr val="FF0000"/>
              </a:solidFill>
              <a:latin typeface="Symbol" pitchFamily="18" charset="2"/>
            </a:endParaRPr>
          </a:p>
        </p:txBody>
      </p:sp>
      <p:sp>
        <p:nvSpPr>
          <p:cNvPr id="379913" name="Oval 28"/>
          <p:cNvSpPr>
            <a:spLocks noChangeArrowheads="1"/>
          </p:cNvSpPr>
          <p:nvPr/>
        </p:nvSpPr>
        <p:spPr bwMode="auto">
          <a:xfrm>
            <a:off x="4775200" y="1496730"/>
            <a:ext cx="2847975" cy="527050"/>
          </a:xfrm>
          <a:prstGeom prst="ellipse">
            <a:avLst/>
          </a:prstGeom>
          <a:noFill/>
          <a:ln w="38100">
            <a:solidFill>
              <a:schemeClr val="accent1"/>
            </a:solidFill>
            <a:round/>
            <a:headEnd/>
            <a:tailEnd/>
          </a:ln>
        </p:spPr>
        <p:txBody>
          <a:bodyPr anchor="ctr">
            <a:spAutoFit/>
          </a:body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2001947"/>
                                        </p:tgtEl>
                                        <p:attrNameLst>
                                          <p:attrName>style.visibility</p:attrName>
                                        </p:attrNameLst>
                                      </p:cBhvr>
                                      <p:to>
                                        <p:strVal val="visible"/>
                                      </p:to>
                                    </p:set>
                                    <p:animEffect transition="in" filter="dissolve">
                                      <p:cBhvr>
                                        <p:cTn id="7" dur="500"/>
                                        <p:tgtEl>
                                          <p:spTgt spid="20019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01947" grpId="0" animBg="1" autoUpdateAnimBg="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3971" name="Rectangle 3"/>
          <p:cNvSpPr>
            <a:spLocks noGrp="1" noChangeArrowheads="1"/>
          </p:cNvSpPr>
          <p:nvPr>
            <p:ph type="title"/>
          </p:nvPr>
        </p:nvSpPr>
        <p:spPr>
          <a:xfrm>
            <a:off x="660400" y="0"/>
            <a:ext cx="8050213" cy="838200"/>
          </a:xfrm>
        </p:spPr>
        <p:txBody>
          <a:bodyPr/>
          <a:lstStyle/>
          <a:p>
            <a:pPr>
              <a:lnSpc>
                <a:spcPct val="90000"/>
              </a:lnSpc>
              <a:defRPr/>
            </a:pPr>
            <a:r>
              <a:rPr lang="en-US" sz="2800" i="1"/>
              <a:t>ConcepTest 24.3b	 </a:t>
            </a:r>
            <a:r>
              <a:rPr lang="en-US" sz="2800">
                <a:solidFill>
                  <a:schemeClr val="accent2"/>
                </a:solidFill>
              </a:rPr>
              <a:t>Double Slits II</a:t>
            </a:r>
          </a:p>
        </p:txBody>
      </p:sp>
      <p:sp>
        <p:nvSpPr>
          <p:cNvPr id="2003993" name="Rectangle 25"/>
          <p:cNvSpPr>
            <a:spLocks noGrp="1" noChangeArrowheads="1"/>
          </p:cNvSpPr>
          <p:nvPr>
            <p:ph idx="1"/>
          </p:nvPr>
        </p:nvSpPr>
        <p:spPr>
          <a:xfrm>
            <a:off x="0" y="1215835"/>
            <a:ext cx="4732338" cy="3502469"/>
          </a:xfrm>
        </p:spPr>
        <p:txBody>
          <a:bodyPr>
            <a:normAutofit lnSpcReduction="10000"/>
          </a:bodyPr>
          <a:lstStyle/>
          <a:p>
            <a:pPr marL="401638" indent="-401638">
              <a:lnSpc>
                <a:spcPct val="140000"/>
              </a:lnSpc>
              <a:buFont typeface="Monotype Sorts" pitchFamily="2" charset="2"/>
              <a:buNone/>
              <a:defRPr/>
            </a:pPr>
            <a:r>
              <a:rPr lang="en-US" sz="2400" b="1" dirty="0"/>
              <a:t>	</a:t>
            </a:r>
            <a:r>
              <a:rPr lang="en-US" b="1" dirty="0"/>
              <a:t>If instead the </a:t>
            </a:r>
            <a:r>
              <a:rPr lang="en-US" b="1" dirty="0">
                <a:solidFill>
                  <a:schemeClr val="tx2"/>
                </a:solidFill>
              </a:rPr>
              <a:t>slits</a:t>
            </a:r>
            <a:r>
              <a:rPr lang="en-US" b="1" dirty="0"/>
              <a:t> are moved </a:t>
            </a:r>
            <a:r>
              <a:rPr lang="en-US" b="1" dirty="0">
                <a:solidFill>
                  <a:schemeClr val="tx2"/>
                </a:solidFill>
              </a:rPr>
              <a:t>farther apart</a:t>
            </a:r>
            <a:r>
              <a:rPr lang="en-US" b="1" dirty="0"/>
              <a:t> (without changing the wavelength) the interference pattern </a:t>
            </a:r>
          </a:p>
          <a:p>
            <a:pPr marL="401638" indent="-401638">
              <a:lnSpc>
                <a:spcPct val="140000"/>
              </a:lnSpc>
              <a:spcBef>
                <a:spcPct val="50000"/>
              </a:spcBef>
              <a:defRPr/>
            </a:pPr>
            <a:endParaRPr lang="en-US" b="1" dirty="0"/>
          </a:p>
        </p:txBody>
      </p:sp>
      <p:sp>
        <p:nvSpPr>
          <p:cNvPr id="2003972" name="Rectangle 4"/>
          <p:cNvSpPr>
            <a:spLocks noChangeArrowheads="1"/>
          </p:cNvSpPr>
          <p:nvPr/>
        </p:nvSpPr>
        <p:spPr bwMode="auto">
          <a:xfrm>
            <a:off x="5319078" y="1402398"/>
            <a:ext cx="3516312" cy="2165350"/>
          </a:xfrm>
          <a:prstGeom prst="rect">
            <a:avLst/>
          </a:prstGeom>
          <a:noFill/>
          <a:ln w="9525">
            <a:noFill/>
            <a:miter lim="800000"/>
            <a:headEnd/>
            <a:tailEnd/>
          </a:ln>
          <a:effectLst/>
        </p:spPr>
        <p:txBody>
          <a:bodyPr lIns="92075" tIns="46038" rIns="92075" bIns="46038">
            <a:spAutoFit/>
          </a:bodyPr>
          <a:lstStyle/>
          <a:p>
            <a:pPr marL="457200" indent="-457200">
              <a:spcBef>
                <a:spcPct val="50000"/>
              </a:spcBef>
              <a:buFont typeface="+mj-lt"/>
              <a:buAutoNum type="alphaLcParenR"/>
              <a:defRPr/>
            </a:pPr>
            <a:r>
              <a:rPr lang="en-US" sz="2000" b="1" dirty="0">
                <a:solidFill>
                  <a:schemeClr val="tx2"/>
                </a:solidFill>
              </a:rPr>
              <a:t>spreads out</a:t>
            </a:r>
          </a:p>
          <a:p>
            <a:pPr marL="457200" indent="-457200">
              <a:spcBef>
                <a:spcPct val="50000"/>
              </a:spcBef>
              <a:buFont typeface="+mj-lt"/>
              <a:buAutoNum type="alphaLcParenR"/>
              <a:defRPr/>
            </a:pPr>
            <a:r>
              <a:rPr lang="en-US" sz="2000" b="1" dirty="0">
                <a:solidFill>
                  <a:schemeClr val="tx2"/>
                </a:solidFill>
              </a:rPr>
              <a:t>stays the same </a:t>
            </a:r>
            <a:endParaRPr lang="en-US" sz="2000" b="1" baseline="30000" dirty="0">
              <a:solidFill>
                <a:schemeClr val="tx2"/>
              </a:solidFill>
            </a:endParaRPr>
          </a:p>
          <a:p>
            <a:pPr marL="457200" indent="-457200">
              <a:spcBef>
                <a:spcPct val="50000"/>
              </a:spcBef>
              <a:buFont typeface="+mj-lt"/>
              <a:buAutoNum type="alphaLcParenR"/>
              <a:defRPr/>
            </a:pPr>
            <a:r>
              <a:rPr lang="en-US" sz="2000" b="1" dirty="0">
                <a:solidFill>
                  <a:schemeClr val="tx2"/>
                </a:solidFill>
              </a:rPr>
              <a:t>shrinks together</a:t>
            </a:r>
          </a:p>
          <a:p>
            <a:pPr marL="457200" indent="-457200">
              <a:spcBef>
                <a:spcPct val="50000"/>
              </a:spcBef>
              <a:buFont typeface="+mj-lt"/>
              <a:buAutoNum type="alphaLcParenR"/>
              <a:defRPr/>
            </a:pPr>
            <a:r>
              <a:rPr lang="en-US" sz="2000" b="1" dirty="0">
                <a:solidFill>
                  <a:schemeClr val="tx2"/>
                </a:solidFill>
              </a:rPr>
              <a:t>disappears</a:t>
            </a:r>
            <a:endParaRPr lang="en-US" sz="2000" b="1" dirty="0">
              <a:solidFill>
                <a:schemeClr val="tx2"/>
              </a:solidFill>
              <a:effectLst>
                <a:outerShdw blurRad="38100" dist="38100" dir="2700000" algn="tl">
                  <a:srgbClr val="000000"/>
                </a:outerShdw>
              </a:effectLst>
            </a:endParaRPr>
          </a:p>
          <a:p>
            <a:pPr marL="285750" indent="-285750">
              <a:lnSpc>
                <a:spcPct val="80000"/>
              </a:lnSpc>
              <a:spcBef>
                <a:spcPct val="50000"/>
              </a:spcBef>
              <a:defRPr/>
            </a:pPr>
            <a:endParaRPr lang="en-US" sz="2000" b="1" dirty="0">
              <a:solidFill>
                <a:schemeClr val="tx2"/>
              </a:solidFill>
              <a:effectLst>
                <a:outerShdw blurRad="38100" dist="38100" dir="2700000" algn="tl">
                  <a:srgbClr val="000000"/>
                </a:outerShdw>
              </a:effectLst>
            </a:endParaRPr>
          </a:p>
        </p:txBody>
      </p:sp>
      <p:grpSp>
        <p:nvGrpSpPr>
          <p:cNvPr id="2" name="Group 5"/>
          <p:cNvGrpSpPr>
            <a:grpSpLocks/>
          </p:cNvGrpSpPr>
          <p:nvPr/>
        </p:nvGrpSpPr>
        <p:grpSpPr bwMode="auto">
          <a:xfrm>
            <a:off x="4137025" y="3424238"/>
            <a:ext cx="3843338" cy="3103562"/>
            <a:chOff x="2606" y="2157"/>
            <a:chExt cx="2421" cy="1955"/>
          </a:xfrm>
        </p:grpSpPr>
        <p:sp>
          <p:nvSpPr>
            <p:cNvPr id="380935" name="AutoShape 6"/>
            <p:cNvSpPr>
              <a:spLocks noChangeArrowheads="1"/>
            </p:cNvSpPr>
            <p:nvPr/>
          </p:nvSpPr>
          <p:spPr bwMode="auto">
            <a:xfrm>
              <a:off x="2606" y="3026"/>
              <a:ext cx="651" cy="236"/>
            </a:xfrm>
            <a:prstGeom prst="cube">
              <a:avLst>
                <a:gd name="adj" fmla="val 35593"/>
              </a:avLst>
            </a:prstGeom>
            <a:noFill/>
            <a:ln w="38100">
              <a:solidFill>
                <a:srgbClr val="C0C0C0"/>
              </a:solidFill>
              <a:miter lim="800000"/>
              <a:headEnd/>
              <a:tailEnd/>
            </a:ln>
          </p:spPr>
          <p:txBody>
            <a:bodyPr wrap="none" anchor="ctr">
              <a:spAutoFit/>
            </a:bodyPr>
            <a:lstStyle/>
            <a:p>
              <a:endParaRPr lang="en-US"/>
            </a:p>
          </p:txBody>
        </p:sp>
        <p:sp>
          <p:nvSpPr>
            <p:cNvPr id="380936" name="Line 7"/>
            <p:cNvSpPr>
              <a:spLocks noChangeShapeType="1"/>
            </p:cNvSpPr>
            <p:nvPr/>
          </p:nvSpPr>
          <p:spPr bwMode="auto">
            <a:xfrm>
              <a:off x="3223" y="3144"/>
              <a:ext cx="794" cy="0"/>
            </a:xfrm>
            <a:prstGeom prst="line">
              <a:avLst/>
            </a:prstGeom>
            <a:noFill/>
            <a:ln w="38100">
              <a:solidFill>
                <a:schemeClr val="tx2"/>
              </a:solidFill>
              <a:round/>
              <a:headEnd/>
              <a:tailEnd/>
            </a:ln>
          </p:spPr>
          <p:txBody>
            <a:bodyPr wrap="none" anchor="ctr">
              <a:spAutoFit/>
            </a:bodyPr>
            <a:lstStyle/>
            <a:p>
              <a:endParaRPr lang="en-US"/>
            </a:p>
          </p:txBody>
        </p:sp>
        <p:grpSp>
          <p:nvGrpSpPr>
            <p:cNvPr id="3" name="Group 8"/>
            <p:cNvGrpSpPr>
              <a:grpSpLocks/>
            </p:cNvGrpSpPr>
            <p:nvPr/>
          </p:nvGrpSpPr>
          <p:grpSpPr bwMode="auto">
            <a:xfrm rot="-5400000">
              <a:off x="3821" y="2906"/>
              <a:ext cx="1955" cy="457"/>
              <a:chOff x="2855" y="192"/>
              <a:chExt cx="2504" cy="896"/>
            </a:xfrm>
          </p:grpSpPr>
          <p:sp>
            <p:nvSpPr>
              <p:cNvPr id="380943" name="Freeform 9"/>
              <p:cNvSpPr>
                <a:spLocks/>
              </p:cNvSpPr>
              <p:nvPr/>
            </p:nvSpPr>
            <p:spPr bwMode="auto">
              <a:xfrm>
                <a:off x="3953" y="192"/>
                <a:ext cx="312" cy="896"/>
              </a:xfrm>
              <a:custGeom>
                <a:avLst/>
                <a:gdLst>
                  <a:gd name="T0" fmla="*/ 0 w 272"/>
                  <a:gd name="T1" fmla="*/ 724992 h 168"/>
                  <a:gd name="T2" fmla="*/ 1 w 272"/>
                  <a:gd name="T3" fmla="*/ 724992 h 168"/>
                  <a:gd name="T4" fmla="*/ 2 w 272"/>
                  <a:gd name="T5" fmla="*/ 724992 h 168"/>
                  <a:gd name="T6" fmla="*/ 3 w 272"/>
                  <a:gd name="T7" fmla="*/ 724992 h 168"/>
                  <a:gd name="T8" fmla="*/ 10 w 272"/>
                  <a:gd name="T9" fmla="*/ 724992 h 168"/>
                  <a:gd name="T10" fmla="*/ 15 w 272"/>
                  <a:gd name="T11" fmla="*/ 720896 h 168"/>
                  <a:gd name="T12" fmla="*/ 28 w 272"/>
                  <a:gd name="T13" fmla="*/ 708011 h 168"/>
                  <a:gd name="T14" fmla="*/ 45 w 272"/>
                  <a:gd name="T15" fmla="*/ 677205 h 168"/>
                  <a:gd name="T16" fmla="*/ 91 w 272"/>
                  <a:gd name="T17" fmla="*/ 543717 h 168"/>
                  <a:gd name="T18" fmla="*/ 134 w 272"/>
                  <a:gd name="T19" fmla="*/ 362411 h 168"/>
                  <a:gd name="T20" fmla="*/ 179 w 272"/>
                  <a:gd name="T21" fmla="*/ 177179 h 168"/>
                  <a:gd name="T22" fmla="*/ 214 w 272"/>
                  <a:gd name="T23" fmla="*/ 73584 h 168"/>
                  <a:gd name="T24" fmla="*/ 239 w 272"/>
                  <a:gd name="T25" fmla="*/ 21845 h 168"/>
                  <a:gd name="T26" fmla="*/ 248 w 272"/>
                  <a:gd name="T27" fmla="*/ 8960 h 168"/>
                  <a:gd name="T28" fmla="*/ 256 w 272"/>
                  <a:gd name="T29" fmla="*/ 4096 h 168"/>
                  <a:gd name="T30" fmla="*/ 259 w 272"/>
                  <a:gd name="T31" fmla="*/ 0 h 168"/>
                  <a:gd name="T32" fmla="*/ 265 w 272"/>
                  <a:gd name="T33" fmla="*/ 0 h 168"/>
                  <a:gd name="T34" fmla="*/ 267 w 272"/>
                  <a:gd name="T35" fmla="*/ 0 h 168"/>
                  <a:gd name="T36" fmla="*/ 268 w 272"/>
                  <a:gd name="T37" fmla="*/ 0 h 168"/>
                  <a:gd name="T38" fmla="*/ 270 w 272"/>
                  <a:gd name="T39" fmla="*/ 0 h 168"/>
                  <a:gd name="T40" fmla="*/ 270 w 272"/>
                  <a:gd name="T41" fmla="*/ 0 h 168"/>
                  <a:gd name="T42" fmla="*/ 271 w 272"/>
                  <a:gd name="T43" fmla="*/ 0 h 168"/>
                  <a:gd name="T44" fmla="*/ 274 w 272"/>
                  <a:gd name="T45" fmla="*/ 0 h 168"/>
                  <a:gd name="T46" fmla="*/ 275 w 272"/>
                  <a:gd name="T47" fmla="*/ 0 h 168"/>
                  <a:gd name="T48" fmla="*/ 280 w 272"/>
                  <a:gd name="T49" fmla="*/ 0 h 168"/>
                  <a:gd name="T50" fmla="*/ 287 w 272"/>
                  <a:gd name="T51" fmla="*/ 8960 h 168"/>
                  <a:gd name="T52" fmla="*/ 304 w 272"/>
                  <a:gd name="T53" fmla="*/ 25941 h 168"/>
                  <a:gd name="T54" fmla="*/ 338 w 272"/>
                  <a:gd name="T55" fmla="*/ 107547 h 168"/>
                  <a:gd name="T56" fmla="*/ 382 w 272"/>
                  <a:gd name="T57" fmla="*/ 271845 h 168"/>
                  <a:gd name="T58" fmla="*/ 428 w 272"/>
                  <a:gd name="T59" fmla="*/ 453147 h 168"/>
                  <a:gd name="T60" fmla="*/ 473 w 272"/>
                  <a:gd name="T61" fmla="*/ 617275 h 168"/>
                  <a:gd name="T62" fmla="*/ 496 w 272"/>
                  <a:gd name="T63" fmla="*/ 677205 h 168"/>
                  <a:gd name="T64" fmla="*/ 514 w 272"/>
                  <a:gd name="T65" fmla="*/ 708011 h 168"/>
                  <a:gd name="T66" fmla="*/ 525 w 272"/>
                  <a:gd name="T67" fmla="*/ 720896 h 168"/>
                  <a:gd name="T68" fmla="*/ 531 w 272"/>
                  <a:gd name="T69" fmla="*/ 724992 h 168"/>
                  <a:gd name="T70" fmla="*/ 537 w 272"/>
                  <a:gd name="T71" fmla="*/ 724992 h 168"/>
                  <a:gd name="T72" fmla="*/ 538 w 272"/>
                  <a:gd name="T73" fmla="*/ 724992 h 168"/>
                  <a:gd name="T74" fmla="*/ 538 w 272"/>
                  <a:gd name="T75" fmla="*/ 724992 h 168"/>
                  <a:gd name="T76" fmla="*/ 540 w 272"/>
                  <a:gd name="T77" fmla="*/ 724992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grpSp>
            <p:nvGrpSpPr>
              <p:cNvPr id="4" name="Group 10"/>
              <p:cNvGrpSpPr>
                <a:grpSpLocks/>
              </p:cNvGrpSpPr>
              <p:nvPr/>
            </p:nvGrpSpPr>
            <p:grpSpPr bwMode="auto">
              <a:xfrm>
                <a:off x="4264" y="422"/>
                <a:ext cx="1095" cy="666"/>
                <a:chOff x="4920" y="3603"/>
                <a:chExt cx="688" cy="435"/>
              </a:xfrm>
            </p:grpSpPr>
            <p:sp>
              <p:nvSpPr>
                <p:cNvPr id="380950" name="Freeform 11"/>
                <p:cNvSpPr>
                  <a:spLocks/>
                </p:cNvSpPr>
                <p:nvPr/>
              </p:nvSpPr>
              <p:spPr bwMode="auto">
                <a:xfrm>
                  <a:off x="4920" y="3603"/>
                  <a:ext cx="172" cy="435"/>
                </a:xfrm>
                <a:custGeom>
                  <a:avLst/>
                  <a:gdLst>
                    <a:gd name="T0" fmla="*/ 0 w 272"/>
                    <a:gd name="T1" fmla="*/ 19549 h 168"/>
                    <a:gd name="T2" fmla="*/ 1 w 272"/>
                    <a:gd name="T3" fmla="*/ 19549 h 168"/>
                    <a:gd name="T4" fmla="*/ 1 w 272"/>
                    <a:gd name="T5" fmla="*/ 19549 h 168"/>
                    <a:gd name="T6" fmla="*/ 1 w 272"/>
                    <a:gd name="T7" fmla="*/ 19549 h 168"/>
                    <a:gd name="T8" fmla="*/ 1 w 272"/>
                    <a:gd name="T9" fmla="*/ 19549 h 168"/>
                    <a:gd name="T10" fmla="*/ 1 w 272"/>
                    <a:gd name="T11" fmla="*/ 19422 h 168"/>
                    <a:gd name="T12" fmla="*/ 2 w 272"/>
                    <a:gd name="T13" fmla="*/ 19093 h 168"/>
                    <a:gd name="T14" fmla="*/ 3 w 272"/>
                    <a:gd name="T15" fmla="*/ 18296 h 168"/>
                    <a:gd name="T16" fmla="*/ 4 w 272"/>
                    <a:gd name="T17" fmla="*/ 14650 h 168"/>
                    <a:gd name="T18" fmla="*/ 7 w 272"/>
                    <a:gd name="T19" fmla="*/ 9787 h 168"/>
                    <a:gd name="T20" fmla="*/ 9 w 272"/>
                    <a:gd name="T21" fmla="*/ 4754 h 168"/>
                    <a:gd name="T22" fmla="*/ 11 w 272"/>
                    <a:gd name="T23" fmla="*/ 1978 h 168"/>
                    <a:gd name="T24" fmla="*/ 12 w 272"/>
                    <a:gd name="T25" fmla="*/ 590 h 168"/>
                    <a:gd name="T26" fmla="*/ 13 w 272"/>
                    <a:gd name="T27" fmla="*/ 228 h 168"/>
                    <a:gd name="T28" fmla="*/ 13 w 272"/>
                    <a:gd name="T29" fmla="*/ 140 h 168"/>
                    <a:gd name="T30" fmla="*/ 13 w 272"/>
                    <a:gd name="T31" fmla="*/ 0 h 168"/>
                    <a:gd name="T32" fmla="*/ 14 w 272"/>
                    <a:gd name="T33" fmla="*/ 0 h 168"/>
                    <a:gd name="T34" fmla="*/ 14 w 272"/>
                    <a:gd name="T35" fmla="*/ 0 h 168"/>
                    <a:gd name="T36" fmla="*/ 14 w 272"/>
                    <a:gd name="T37" fmla="*/ 0 h 168"/>
                    <a:gd name="T38" fmla="*/ 14 w 272"/>
                    <a:gd name="T39" fmla="*/ 0 h 168"/>
                    <a:gd name="T40" fmla="*/ 14 w 272"/>
                    <a:gd name="T41" fmla="*/ 0 h 168"/>
                    <a:gd name="T42" fmla="*/ 14 w 272"/>
                    <a:gd name="T43" fmla="*/ 0 h 168"/>
                    <a:gd name="T44" fmla="*/ 14 w 272"/>
                    <a:gd name="T45" fmla="*/ 0 h 168"/>
                    <a:gd name="T46" fmla="*/ 14 w 272"/>
                    <a:gd name="T47" fmla="*/ 0 h 168"/>
                    <a:gd name="T48" fmla="*/ 14 w 272"/>
                    <a:gd name="T49" fmla="*/ 0 h 168"/>
                    <a:gd name="T50" fmla="*/ 15 w 272"/>
                    <a:gd name="T51" fmla="*/ 228 h 168"/>
                    <a:gd name="T52" fmla="*/ 16 w 272"/>
                    <a:gd name="T53" fmla="*/ 709 h 168"/>
                    <a:gd name="T54" fmla="*/ 17 w 272"/>
                    <a:gd name="T55" fmla="*/ 2916 h 168"/>
                    <a:gd name="T56" fmla="*/ 20 w 272"/>
                    <a:gd name="T57" fmla="*/ 7328 h 168"/>
                    <a:gd name="T58" fmla="*/ 22 w 272"/>
                    <a:gd name="T59" fmla="*/ 12221 h 168"/>
                    <a:gd name="T60" fmla="*/ 24 w 272"/>
                    <a:gd name="T61" fmla="*/ 16634 h 168"/>
                    <a:gd name="T62" fmla="*/ 25 w 272"/>
                    <a:gd name="T63" fmla="*/ 18296 h 168"/>
                    <a:gd name="T64" fmla="*/ 27 w 272"/>
                    <a:gd name="T65" fmla="*/ 19093 h 168"/>
                    <a:gd name="T66" fmla="*/ 27 w 272"/>
                    <a:gd name="T67" fmla="*/ 19422 h 168"/>
                    <a:gd name="T68" fmla="*/ 27 w 272"/>
                    <a:gd name="T69" fmla="*/ 19549 h 168"/>
                    <a:gd name="T70" fmla="*/ 27 w 272"/>
                    <a:gd name="T71" fmla="*/ 19549 h 168"/>
                    <a:gd name="T72" fmla="*/ 27 w 272"/>
                    <a:gd name="T73" fmla="*/ 19549 h 168"/>
                    <a:gd name="T74" fmla="*/ 27 w 272"/>
                    <a:gd name="T75" fmla="*/ 19549 h 168"/>
                    <a:gd name="T76" fmla="*/ 28 w 272"/>
                    <a:gd name="T77" fmla="*/ 19549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sp>
              <p:nvSpPr>
                <p:cNvPr id="380951" name="Freeform 12"/>
                <p:cNvSpPr>
                  <a:spLocks/>
                </p:cNvSpPr>
                <p:nvPr/>
              </p:nvSpPr>
              <p:spPr bwMode="auto">
                <a:xfrm>
                  <a:off x="5094" y="3729"/>
                  <a:ext cx="172" cy="309"/>
                </a:xfrm>
                <a:custGeom>
                  <a:avLst/>
                  <a:gdLst>
                    <a:gd name="T0" fmla="*/ 0 w 272"/>
                    <a:gd name="T1" fmla="*/ 3535 h 168"/>
                    <a:gd name="T2" fmla="*/ 1 w 272"/>
                    <a:gd name="T3" fmla="*/ 3535 h 168"/>
                    <a:gd name="T4" fmla="*/ 1 w 272"/>
                    <a:gd name="T5" fmla="*/ 3535 h 168"/>
                    <a:gd name="T6" fmla="*/ 1 w 272"/>
                    <a:gd name="T7" fmla="*/ 3535 h 168"/>
                    <a:gd name="T8" fmla="*/ 1 w 272"/>
                    <a:gd name="T9" fmla="*/ 3535 h 168"/>
                    <a:gd name="T10" fmla="*/ 1 w 272"/>
                    <a:gd name="T11" fmla="*/ 3515 h 168"/>
                    <a:gd name="T12" fmla="*/ 2 w 272"/>
                    <a:gd name="T13" fmla="*/ 3454 h 168"/>
                    <a:gd name="T14" fmla="*/ 3 w 272"/>
                    <a:gd name="T15" fmla="*/ 3313 h 168"/>
                    <a:gd name="T16" fmla="*/ 4 w 272"/>
                    <a:gd name="T17" fmla="*/ 2656 h 168"/>
                    <a:gd name="T18" fmla="*/ 7 w 272"/>
                    <a:gd name="T19" fmla="*/ 1773 h 168"/>
                    <a:gd name="T20" fmla="*/ 9 w 272"/>
                    <a:gd name="T21" fmla="*/ 859 h 168"/>
                    <a:gd name="T22" fmla="*/ 11 w 272"/>
                    <a:gd name="T23" fmla="*/ 355 h 168"/>
                    <a:gd name="T24" fmla="*/ 12 w 272"/>
                    <a:gd name="T25" fmla="*/ 105 h 168"/>
                    <a:gd name="T26" fmla="*/ 13 w 272"/>
                    <a:gd name="T27" fmla="*/ 44 h 168"/>
                    <a:gd name="T28" fmla="*/ 13 w 272"/>
                    <a:gd name="T29" fmla="*/ 24 h 168"/>
                    <a:gd name="T30" fmla="*/ 13 w 272"/>
                    <a:gd name="T31" fmla="*/ 0 h 168"/>
                    <a:gd name="T32" fmla="*/ 14 w 272"/>
                    <a:gd name="T33" fmla="*/ 0 h 168"/>
                    <a:gd name="T34" fmla="*/ 14 w 272"/>
                    <a:gd name="T35" fmla="*/ 0 h 168"/>
                    <a:gd name="T36" fmla="*/ 14 w 272"/>
                    <a:gd name="T37" fmla="*/ 0 h 168"/>
                    <a:gd name="T38" fmla="*/ 14 w 272"/>
                    <a:gd name="T39" fmla="*/ 0 h 168"/>
                    <a:gd name="T40" fmla="*/ 14 w 272"/>
                    <a:gd name="T41" fmla="*/ 0 h 168"/>
                    <a:gd name="T42" fmla="*/ 14 w 272"/>
                    <a:gd name="T43" fmla="*/ 0 h 168"/>
                    <a:gd name="T44" fmla="*/ 14 w 272"/>
                    <a:gd name="T45" fmla="*/ 0 h 168"/>
                    <a:gd name="T46" fmla="*/ 14 w 272"/>
                    <a:gd name="T47" fmla="*/ 0 h 168"/>
                    <a:gd name="T48" fmla="*/ 14 w 272"/>
                    <a:gd name="T49" fmla="*/ 0 h 168"/>
                    <a:gd name="T50" fmla="*/ 15 w 272"/>
                    <a:gd name="T51" fmla="*/ 44 h 168"/>
                    <a:gd name="T52" fmla="*/ 16 w 272"/>
                    <a:gd name="T53" fmla="*/ 125 h 168"/>
                    <a:gd name="T54" fmla="*/ 17 w 272"/>
                    <a:gd name="T55" fmla="*/ 528 h 168"/>
                    <a:gd name="T56" fmla="*/ 20 w 272"/>
                    <a:gd name="T57" fmla="*/ 1326 h 168"/>
                    <a:gd name="T58" fmla="*/ 22 w 272"/>
                    <a:gd name="T59" fmla="*/ 2209 h 168"/>
                    <a:gd name="T60" fmla="*/ 24 w 272"/>
                    <a:gd name="T61" fmla="*/ 3011 h 168"/>
                    <a:gd name="T62" fmla="*/ 25 w 272"/>
                    <a:gd name="T63" fmla="*/ 3313 h 168"/>
                    <a:gd name="T64" fmla="*/ 27 w 272"/>
                    <a:gd name="T65" fmla="*/ 3454 h 168"/>
                    <a:gd name="T66" fmla="*/ 27 w 272"/>
                    <a:gd name="T67" fmla="*/ 3515 h 168"/>
                    <a:gd name="T68" fmla="*/ 27 w 272"/>
                    <a:gd name="T69" fmla="*/ 3535 h 168"/>
                    <a:gd name="T70" fmla="*/ 27 w 272"/>
                    <a:gd name="T71" fmla="*/ 3535 h 168"/>
                    <a:gd name="T72" fmla="*/ 27 w 272"/>
                    <a:gd name="T73" fmla="*/ 3535 h 168"/>
                    <a:gd name="T74" fmla="*/ 27 w 272"/>
                    <a:gd name="T75" fmla="*/ 3535 h 168"/>
                    <a:gd name="T76" fmla="*/ 28 w 272"/>
                    <a:gd name="T77" fmla="*/ 3535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sp>
              <p:nvSpPr>
                <p:cNvPr id="380952" name="Freeform 13"/>
                <p:cNvSpPr>
                  <a:spLocks/>
                </p:cNvSpPr>
                <p:nvPr/>
              </p:nvSpPr>
              <p:spPr bwMode="auto">
                <a:xfrm>
                  <a:off x="5268" y="3873"/>
                  <a:ext cx="172" cy="165"/>
                </a:xfrm>
                <a:custGeom>
                  <a:avLst/>
                  <a:gdLst>
                    <a:gd name="T0" fmla="*/ 0 w 272"/>
                    <a:gd name="T1" fmla="*/ 153 h 168"/>
                    <a:gd name="T2" fmla="*/ 1 w 272"/>
                    <a:gd name="T3" fmla="*/ 153 h 168"/>
                    <a:gd name="T4" fmla="*/ 1 w 272"/>
                    <a:gd name="T5" fmla="*/ 153 h 168"/>
                    <a:gd name="T6" fmla="*/ 1 w 272"/>
                    <a:gd name="T7" fmla="*/ 153 h 168"/>
                    <a:gd name="T8" fmla="*/ 1 w 272"/>
                    <a:gd name="T9" fmla="*/ 153 h 168"/>
                    <a:gd name="T10" fmla="*/ 1 w 272"/>
                    <a:gd name="T11" fmla="*/ 152 h 168"/>
                    <a:gd name="T12" fmla="*/ 2 w 272"/>
                    <a:gd name="T13" fmla="*/ 149 h 168"/>
                    <a:gd name="T14" fmla="*/ 3 w 272"/>
                    <a:gd name="T15" fmla="*/ 142 h 168"/>
                    <a:gd name="T16" fmla="*/ 4 w 272"/>
                    <a:gd name="T17" fmla="*/ 116 h 168"/>
                    <a:gd name="T18" fmla="*/ 7 w 272"/>
                    <a:gd name="T19" fmla="*/ 79 h 168"/>
                    <a:gd name="T20" fmla="*/ 9 w 272"/>
                    <a:gd name="T21" fmla="*/ 36 h 168"/>
                    <a:gd name="T22" fmla="*/ 11 w 272"/>
                    <a:gd name="T23" fmla="*/ 17 h 168"/>
                    <a:gd name="T24" fmla="*/ 12 w 272"/>
                    <a:gd name="T25" fmla="*/ 5 h 168"/>
                    <a:gd name="T26" fmla="*/ 13 w 272"/>
                    <a:gd name="T27" fmla="*/ 2 h 168"/>
                    <a:gd name="T28" fmla="*/ 13 w 272"/>
                    <a:gd name="T29" fmla="*/ 1 h 168"/>
                    <a:gd name="T30" fmla="*/ 13 w 272"/>
                    <a:gd name="T31" fmla="*/ 0 h 168"/>
                    <a:gd name="T32" fmla="*/ 14 w 272"/>
                    <a:gd name="T33" fmla="*/ 0 h 168"/>
                    <a:gd name="T34" fmla="*/ 14 w 272"/>
                    <a:gd name="T35" fmla="*/ 0 h 168"/>
                    <a:gd name="T36" fmla="*/ 14 w 272"/>
                    <a:gd name="T37" fmla="*/ 0 h 168"/>
                    <a:gd name="T38" fmla="*/ 14 w 272"/>
                    <a:gd name="T39" fmla="*/ 0 h 168"/>
                    <a:gd name="T40" fmla="*/ 14 w 272"/>
                    <a:gd name="T41" fmla="*/ 0 h 168"/>
                    <a:gd name="T42" fmla="*/ 14 w 272"/>
                    <a:gd name="T43" fmla="*/ 0 h 168"/>
                    <a:gd name="T44" fmla="*/ 14 w 272"/>
                    <a:gd name="T45" fmla="*/ 0 h 168"/>
                    <a:gd name="T46" fmla="*/ 14 w 272"/>
                    <a:gd name="T47" fmla="*/ 0 h 168"/>
                    <a:gd name="T48" fmla="*/ 14 w 272"/>
                    <a:gd name="T49" fmla="*/ 0 h 168"/>
                    <a:gd name="T50" fmla="*/ 15 w 272"/>
                    <a:gd name="T51" fmla="*/ 2 h 168"/>
                    <a:gd name="T52" fmla="*/ 16 w 272"/>
                    <a:gd name="T53" fmla="*/ 6 h 168"/>
                    <a:gd name="T54" fmla="*/ 17 w 272"/>
                    <a:gd name="T55" fmla="*/ 25 h 168"/>
                    <a:gd name="T56" fmla="*/ 20 w 272"/>
                    <a:gd name="T57" fmla="*/ 58 h 168"/>
                    <a:gd name="T58" fmla="*/ 22 w 272"/>
                    <a:gd name="T59" fmla="*/ 95 h 168"/>
                    <a:gd name="T60" fmla="*/ 24 w 272"/>
                    <a:gd name="T61" fmla="*/ 132 h 168"/>
                    <a:gd name="T62" fmla="*/ 25 w 272"/>
                    <a:gd name="T63" fmla="*/ 142 h 168"/>
                    <a:gd name="T64" fmla="*/ 27 w 272"/>
                    <a:gd name="T65" fmla="*/ 149 h 168"/>
                    <a:gd name="T66" fmla="*/ 27 w 272"/>
                    <a:gd name="T67" fmla="*/ 152 h 168"/>
                    <a:gd name="T68" fmla="*/ 27 w 272"/>
                    <a:gd name="T69" fmla="*/ 153 h 168"/>
                    <a:gd name="T70" fmla="*/ 27 w 272"/>
                    <a:gd name="T71" fmla="*/ 153 h 168"/>
                    <a:gd name="T72" fmla="*/ 27 w 272"/>
                    <a:gd name="T73" fmla="*/ 153 h 168"/>
                    <a:gd name="T74" fmla="*/ 27 w 272"/>
                    <a:gd name="T75" fmla="*/ 153 h 168"/>
                    <a:gd name="T76" fmla="*/ 28 w 272"/>
                    <a:gd name="T77" fmla="*/ 153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sp>
              <p:nvSpPr>
                <p:cNvPr id="380953" name="Freeform 14"/>
                <p:cNvSpPr>
                  <a:spLocks/>
                </p:cNvSpPr>
                <p:nvPr/>
              </p:nvSpPr>
              <p:spPr bwMode="auto">
                <a:xfrm>
                  <a:off x="5436" y="3975"/>
                  <a:ext cx="172" cy="63"/>
                </a:xfrm>
                <a:custGeom>
                  <a:avLst/>
                  <a:gdLst>
                    <a:gd name="T0" fmla="*/ 0 w 272"/>
                    <a:gd name="T1" fmla="*/ 1 h 168"/>
                    <a:gd name="T2" fmla="*/ 1 w 272"/>
                    <a:gd name="T3" fmla="*/ 1 h 168"/>
                    <a:gd name="T4" fmla="*/ 1 w 272"/>
                    <a:gd name="T5" fmla="*/ 1 h 168"/>
                    <a:gd name="T6" fmla="*/ 1 w 272"/>
                    <a:gd name="T7" fmla="*/ 1 h 168"/>
                    <a:gd name="T8" fmla="*/ 1 w 272"/>
                    <a:gd name="T9" fmla="*/ 1 h 168"/>
                    <a:gd name="T10" fmla="*/ 1 w 272"/>
                    <a:gd name="T11" fmla="*/ 1 h 168"/>
                    <a:gd name="T12" fmla="*/ 2 w 272"/>
                    <a:gd name="T13" fmla="*/ 1 h 168"/>
                    <a:gd name="T14" fmla="*/ 3 w 272"/>
                    <a:gd name="T15" fmla="*/ 1 h 168"/>
                    <a:gd name="T16" fmla="*/ 4 w 272"/>
                    <a:gd name="T17" fmla="*/ 1 h 168"/>
                    <a:gd name="T18" fmla="*/ 7 w 272"/>
                    <a:gd name="T19" fmla="*/ 1 h 168"/>
                    <a:gd name="T20" fmla="*/ 9 w 272"/>
                    <a:gd name="T21" fmla="*/ 0 h 168"/>
                    <a:gd name="T22" fmla="*/ 11 w 272"/>
                    <a:gd name="T23" fmla="*/ 0 h 168"/>
                    <a:gd name="T24" fmla="*/ 12 w 272"/>
                    <a:gd name="T25" fmla="*/ 0 h 168"/>
                    <a:gd name="T26" fmla="*/ 13 w 272"/>
                    <a:gd name="T27" fmla="*/ 0 h 168"/>
                    <a:gd name="T28" fmla="*/ 13 w 272"/>
                    <a:gd name="T29" fmla="*/ 0 h 168"/>
                    <a:gd name="T30" fmla="*/ 13 w 272"/>
                    <a:gd name="T31" fmla="*/ 0 h 168"/>
                    <a:gd name="T32" fmla="*/ 14 w 272"/>
                    <a:gd name="T33" fmla="*/ 0 h 168"/>
                    <a:gd name="T34" fmla="*/ 14 w 272"/>
                    <a:gd name="T35" fmla="*/ 0 h 168"/>
                    <a:gd name="T36" fmla="*/ 14 w 272"/>
                    <a:gd name="T37" fmla="*/ 0 h 168"/>
                    <a:gd name="T38" fmla="*/ 14 w 272"/>
                    <a:gd name="T39" fmla="*/ 0 h 168"/>
                    <a:gd name="T40" fmla="*/ 14 w 272"/>
                    <a:gd name="T41" fmla="*/ 0 h 168"/>
                    <a:gd name="T42" fmla="*/ 14 w 272"/>
                    <a:gd name="T43" fmla="*/ 0 h 168"/>
                    <a:gd name="T44" fmla="*/ 14 w 272"/>
                    <a:gd name="T45" fmla="*/ 0 h 168"/>
                    <a:gd name="T46" fmla="*/ 14 w 272"/>
                    <a:gd name="T47" fmla="*/ 0 h 168"/>
                    <a:gd name="T48" fmla="*/ 14 w 272"/>
                    <a:gd name="T49" fmla="*/ 0 h 168"/>
                    <a:gd name="T50" fmla="*/ 15 w 272"/>
                    <a:gd name="T51" fmla="*/ 0 h 168"/>
                    <a:gd name="T52" fmla="*/ 16 w 272"/>
                    <a:gd name="T53" fmla="*/ 0 h 168"/>
                    <a:gd name="T54" fmla="*/ 17 w 272"/>
                    <a:gd name="T55" fmla="*/ 0 h 168"/>
                    <a:gd name="T56" fmla="*/ 20 w 272"/>
                    <a:gd name="T57" fmla="*/ 0 h 168"/>
                    <a:gd name="T58" fmla="*/ 22 w 272"/>
                    <a:gd name="T59" fmla="*/ 1 h 168"/>
                    <a:gd name="T60" fmla="*/ 24 w 272"/>
                    <a:gd name="T61" fmla="*/ 1 h 168"/>
                    <a:gd name="T62" fmla="*/ 25 w 272"/>
                    <a:gd name="T63" fmla="*/ 1 h 168"/>
                    <a:gd name="T64" fmla="*/ 27 w 272"/>
                    <a:gd name="T65" fmla="*/ 1 h 168"/>
                    <a:gd name="T66" fmla="*/ 27 w 272"/>
                    <a:gd name="T67" fmla="*/ 1 h 168"/>
                    <a:gd name="T68" fmla="*/ 27 w 272"/>
                    <a:gd name="T69" fmla="*/ 1 h 168"/>
                    <a:gd name="T70" fmla="*/ 27 w 272"/>
                    <a:gd name="T71" fmla="*/ 1 h 168"/>
                    <a:gd name="T72" fmla="*/ 27 w 272"/>
                    <a:gd name="T73" fmla="*/ 1 h 168"/>
                    <a:gd name="T74" fmla="*/ 27 w 272"/>
                    <a:gd name="T75" fmla="*/ 1 h 168"/>
                    <a:gd name="T76" fmla="*/ 28 w 272"/>
                    <a:gd name="T77" fmla="*/ 1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grpSp>
          <p:grpSp>
            <p:nvGrpSpPr>
              <p:cNvPr id="5" name="Group 15"/>
              <p:cNvGrpSpPr>
                <a:grpSpLocks/>
              </p:cNvGrpSpPr>
              <p:nvPr/>
            </p:nvGrpSpPr>
            <p:grpSpPr bwMode="auto">
              <a:xfrm flipH="1">
                <a:off x="2855" y="422"/>
                <a:ext cx="1095" cy="666"/>
                <a:chOff x="4920" y="3603"/>
                <a:chExt cx="688" cy="435"/>
              </a:xfrm>
            </p:grpSpPr>
            <p:sp>
              <p:nvSpPr>
                <p:cNvPr id="380946" name="Freeform 16"/>
                <p:cNvSpPr>
                  <a:spLocks/>
                </p:cNvSpPr>
                <p:nvPr/>
              </p:nvSpPr>
              <p:spPr bwMode="auto">
                <a:xfrm>
                  <a:off x="4920" y="3603"/>
                  <a:ext cx="172" cy="435"/>
                </a:xfrm>
                <a:custGeom>
                  <a:avLst/>
                  <a:gdLst>
                    <a:gd name="T0" fmla="*/ 0 w 272"/>
                    <a:gd name="T1" fmla="*/ 19549 h 168"/>
                    <a:gd name="T2" fmla="*/ 1 w 272"/>
                    <a:gd name="T3" fmla="*/ 19549 h 168"/>
                    <a:gd name="T4" fmla="*/ 1 w 272"/>
                    <a:gd name="T5" fmla="*/ 19549 h 168"/>
                    <a:gd name="T6" fmla="*/ 1 w 272"/>
                    <a:gd name="T7" fmla="*/ 19549 h 168"/>
                    <a:gd name="T8" fmla="*/ 1 w 272"/>
                    <a:gd name="T9" fmla="*/ 19549 h 168"/>
                    <a:gd name="T10" fmla="*/ 1 w 272"/>
                    <a:gd name="T11" fmla="*/ 19422 h 168"/>
                    <a:gd name="T12" fmla="*/ 2 w 272"/>
                    <a:gd name="T13" fmla="*/ 19093 h 168"/>
                    <a:gd name="T14" fmla="*/ 3 w 272"/>
                    <a:gd name="T15" fmla="*/ 18296 h 168"/>
                    <a:gd name="T16" fmla="*/ 4 w 272"/>
                    <a:gd name="T17" fmla="*/ 14650 h 168"/>
                    <a:gd name="T18" fmla="*/ 7 w 272"/>
                    <a:gd name="T19" fmla="*/ 9787 h 168"/>
                    <a:gd name="T20" fmla="*/ 9 w 272"/>
                    <a:gd name="T21" fmla="*/ 4754 h 168"/>
                    <a:gd name="T22" fmla="*/ 11 w 272"/>
                    <a:gd name="T23" fmla="*/ 1978 h 168"/>
                    <a:gd name="T24" fmla="*/ 12 w 272"/>
                    <a:gd name="T25" fmla="*/ 590 h 168"/>
                    <a:gd name="T26" fmla="*/ 13 w 272"/>
                    <a:gd name="T27" fmla="*/ 228 h 168"/>
                    <a:gd name="T28" fmla="*/ 13 w 272"/>
                    <a:gd name="T29" fmla="*/ 140 h 168"/>
                    <a:gd name="T30" fmla="*/ 13 w 272"/>
                    <a:gd name="T31" fmla="*/ 0 h 168"/>
                    <a:gd name="T32" fmla="*/ 14 w 272"/>
                    <a:gd name="T33" fmla="*/ 0 h 168"/>
                    <a:gd name="T34" fmla="*/ 14 w 272"/>
                    <a:gd name="T35" fmla="*/ 0 h 168"/>
                    <a:gd name="T36" fmla="*/ 14 w 272"/>
                    <a:gd name="T37" fmla="*/ 0 h 168"/>
                    <a:gd name="T38" fmla="*/ 14 w 272"/>
                    <a:gd name="T39" fmla="*/ 0 h 168"/>
                    <a:gd name="T40" fmla="*/ 14 w 272"/>
                    <a:gd name="T41" fmla="*/ 0 h 168"/>
                    <a:gd name="T42" fmla="*/ 14 w 272"/>
                    <a:gd name="T43" fmla="*/ 0 h 168"/>
                    <a:gd name="T44" fmla="*/ 14 w 272"/>
                    <a:gd name="T45" fmla="*/ 0 h 168"/>
                    <a:gd name="T46" fmla="*/ 14 w 272"/>
                    <a:gd name="T47" fmla="*/ 0 h 168"/>
                    <a:gd name="T48" fmla="*/ 14 w 272"/>
                    <a:gd name="T49" fmla="*/ 0 h 168"/>
                    <a:gd name="T50" fmla="*/ 15 w 272"/>
                    <a:gd name="T51" fmla="*/ 228 h 168"/>
                    <a:gd name="T52" fmla="*/ 16 w 272"/>
                    <a:gd name="T53" fmla="*/ 709 h 168"/>
                    <a:gd name="T54" fmla="*/ 17 w 272"/>
                    <a:gd name="T55" fmla="*/ 2916 h 168"/>
                    <a:gd name="T56" fmla="*/ 20 w 272"/>
                    <a:gd name="T57" fmla="*/ 7328 h 168"/>
                    <a:gd name="T58" fmla="*/ 22 w 272"/>
                    <a:gd name="T59" fmla="*/ 12221 h 168"/>
                    <a:gd name="T60" fmla="*/ 24 w 272"/>
                    <a:gd name="T61" fmla="*/ 16634 h 168"/>
                    <a:gd name="T62" fmla="*/ 25 w 272"/>
                    <a:gd name="T63" fmla="*/ 18296 h 168"/>
                    <a:gd name="T64" fmla="*/ 27 w 272"/>
                    <a:gd name="T65" fmla="*/ 19093 h 168"/>
                    <a:gd name="T66" fmla="*/ 27 w 272"/>
                    <a:gd name="T67" fmla="*/ 19422 h 168"/>
                    <a:gd name="T68" fmla="*/ 27 w 272"/>
                    <a:gd name="T69" fmla="*/ 19549 h 168"/>
                    <a:gd name="T70" fmla="*/ 27 w 272"/>
                    <a:gd name="T71" fmla="*/ 19549 h 168"/>
                    <a:gd name="T72" fmla="*/ 27 w 272"/>
                    <a:gd name="T73" fmla="*/ 19549 h 168"/>
                    <a:gd name="T74" fmla="*/ 27 w 272"/>
                    <a:gd name="T75" fmla="*/ 19549 h 168"/>
                    <a:gd name="T76" fmla="*/ 28 w 272"/>
                    <a:gd name="T77" fmla="*/ 19549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sp>
              <p:nvSpPr>
                <p:cNvPr id="380947" name="Freeform 17"/>
                <p:cNvSpPr>
                  <a:spLocks/>
                </p:cNvSpPr>
                <p:nvPr/>
              </p:nvSpPr>
              <p:spPr bwMode="auto">
                <a:xfrm>
                  <a:off x="5094" y="3729"/>
                  <a:ext cx="172" cy="309"/>
                </a:xfrm>
                <a:custGeom>
                  <a:avLst/>
                  <a:gdLst>
                    <a:gd name="T0" fmla="*/ 0 w 272"/>
                    <a:gd name="T1" fmla="*/ 3535 h 168"/>
                    <a:gd name="T2" fmla="*/ 1 w 272"/>
                    <a:gd name="T3" fmla="*/ 3535 h 168"/>
                    <a:gd name="T4" fmla="*/ 1 w 272"/>
                    <a:gd name="T5" fmla="*/ 3535 h 168"/>
                    <a:gd name="T6" fmla="*/ 1 w 272"/>
                    <a:gd name="T7" fmla="*/ 3535 h 168"/>
                    <a:gd name="T8" fmla="*/ 1 w 272"/>
                    <a:gd name="T9" fmla="*/ 3535 h 168"/>
                    <a:gd name="T10" fmla="*/ 1 w 272"/>
                    <a:gd name="T11" fmla="*/ 3515 h 168"/>
                    <a:gd name="T12" fmla="*/ 2 w 272"/>
                    <a:gd name="T13" fmla="*/ 3454 h 168"/>
                    <a:gd name="T14" fmla="*/ 3 w 272"/>
                    <a:gd name="T15" fmla="*/ 3313 h 168"/>
                    <a:gd name="T16" fmla="*/ 4 w 272"/>
                    <a:gd name="T17" fmla="*/ 2656 h 168"/>
                    <a:gd name="T18" fmla="*/ 7 w 272"/>
                    <a:gd name="T19" fmla="*/ 1773 h 168"/>
                    <a:gd name="T20" fmla="*/ 9 w 272"/>
                    <a:gd name="T21" fmla="*/ 859 h 168"/>
                    <a:gd name="T22" fmla="*/ 11 w 272"/>
                    <a:gd name="T23" fmla="*/ 355 h 168"/>
                    <a:gd name="T24" fmla="*/ 12 w 272"/>
                    <a:gd name="T25" fmla="*/ 105 h 168"/>
                    <a:gd name="T26" fmla="*/ 13 w 272"/>
                    <a:gd name="T27" fmla="*/ 44 h 168"/>
                    <a:gd name="T28" fmla="*/ 13 w 272"/>
                    <a:gd name="T29" fmla="*/ 24 h 168"/>
                    <a:gd name="T30" fmla="*/ 13 w 272"/>
                    <a:gd name="T31" fmla="*/ 0 h 168"/>
                    <a:gd name="T32" fmla="*/ 14 w 272"/>
                    <a:gd name="T33" fmla="*/ 0 h 168"/>
                    <a:gd name="T34" fmla="*/ 14 w 272"/>
                    <a:gd name="T35" fmla="*/ 0 h 168"/>
                    <a:gd name="T36" fmla="*/ 14 w 272"/>
                    <a:gd name="T37" fmla="*/ 0 h 168"/>
                    <a:gd name="T38" fmla="*/ 14 w 272"/>
                    <a:gd name="T39" fmla="*/ 0 h 168"/>
                    <a:gd name="T40" fmla="*/ 14 w 272"/>
                    <a:gd name="T41" fmla="*/ 0 h 168"/>
                    <a:gd name="T42" fmla="*/ 14 w 272"/>
                    <a:gd name="T43" fmla="*/ 0 h 168"/>
                    <a:gd name="T44" fmla="*/ 14 w 272"/>
                    <a:gd name="T45" fmla="*/ 0 h 168"/>
                    <a:gd name="T46" fmla="*/ 14 w 272"/>
                    <a:gd name="T47" fmla="*/ 0 h 168"/>
                    <a:gd name="T48" fmla="*/ 14 w 272"/>
                    <a:gd name="T49" fmla="*/ 0 h 168"/>
                    <a:gd name="T50" fmla="*/ 15 w 272"/>
                    <a:gd name="T51" fmla="*/ 44 h 168"/>
                    <a:gd name="T52" fmla="*/ 16 w 272"/>
                    <a:gd name="T53" fmla="*/ 125 h 168"/>
                    <a:gd name="T54" fmla="*/ 17 w 272"/>
                    <a:gd name="T55" fmla="*/ 528 h 168"/>
                    <a:gd name="T56" fmla="*/ 20 w 272"/>
                    <a:gd name="T57" fmla="*/ 1326 h 168"/>
                    <a:gd name="T58" fmla="*/ 22 w 272"/>
                    <a:gd name="T59" fmla="*/ 2209 h 168"/>
                    <a:gd name="T60" fmla="*/ 24 w 272"/>
                    <a:gd name="T61" fmla="*/ 3011 h 168"/>
                    <a:gd name="T62" fmla="*/ 25 w 272"/>
                    <a:gd name="T63" fmla="*/ 3313 h 168"/>
                    <a:gd name="T64" fmla="*/ 27 w 272"/>
                    <a:gd name="T65" fmla="*/ 3454 h 168"/>
                    <a:gd name="T66" fmla="*/ 27 w 272"/>
                    <a:gd name="T67" fmla="*/ 3515 h 168"/>
                    <a:gd name="T68" fmla="*/ 27 w 272"/>
                    <a:gd name="T69" fmla="*/ 3535 h 168"/>
                    <a:gd name="T70" fmla="*/ 27 w 272"/>
                    <a:gd name="T71" fmla="*/ 3535 h 168"/>
                    <a:gd name="T72" fmla="*/ 27 w 272"/>
                    <a:gd name="T73" fmla="*/ 3535 h 168"/>
                    <a:gd name="T74" fmla="*/ 27 w 272"/>
                    <a:gd name="T75" fmla="*/ 3535 h 168"/>
                    <a:gd name="T76" fmla="*/ 28 w 272"/>
                    <a:gd name="T77" fmla="*/ 3535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sp>
              <p:nvSpPr>
                <p:cNvPr id="380948" name="Freeform 18"/>
                <p:cNvSpPr>
                  <a:spLocks/>
                </p:cNvSpPr>
                <p:nvPr/>
              </p:nvSpPr>
              <p:spPr bwMode="auto">
                <a:xfrm>
                  <a:off x="5268" y="3873"/>
                  <a:ext cx="172" cy="165"/>
                </a:xfrm>
                <a:custGeom>
                  <a:avLst/>
                  <a:gdLst>
                    <a:gd name="T0" fmla="*/ 0 w 272"/>
                    <a:gd name="T1" fmla="*/ 153 h 168"/>
                    <a:gd name="T2" fmla="*/ 1 w 272"/>
                    <a:gd name="T3" fmla="*/ 153 h 168"/>
                    <a:gd name="T4" fmla="*/ 1 w 272"/>
                    <a:gd name="T5" fmla="*/ 153 h 168"/>
                    <a:gd name="T6" fmla="*/ 1 w 272"/>
                    <a:gd name="T7" fmla="*/ 153 h 168"/>
                    <a:gd name="T8" fmla="*/ 1 w 272"/>
                    <a:gd name="T9" fmla="*/ 153 h 168"/>
                    <a:gd name="T10" fmla="*/ 1 w 272"/>
                    <a:gd name="T11" fmla="*/ 152 h 168"/>
                    <a:gd name="T12" fmla="*/ 2 w 272"/>
                    <a:gd name="T13" fmla="*/ 149 h 168"/>
                    <a:gd name="T14" fmla="*/ 3 w 272"/>
                    <a:gd name="T15" fmla="*/ 142 h 168"/>
                    <a:gd name="T16" fmla="*/ 4 w 272"/>
                    <a:gd name="T17" fmla="*/ 116 h 168"/>
                    <a:gd name="T18" fmla="*/ 7 w 272"/>
                    <a:gd name="T19" fmla="*/ 79 h 168"/>
                    <a:gd name="T20" fmla="*/ 9 w 272"/>
                    <a:gd name="T21" fmla="*/ 36 h 168"/>
                    <a:gd name="T22" fmla="*/ 11 w 272"/>
                    <a:gd name="T23" fmla="*/ 17 h 168"/>
                    <a:gd name="T24" fmla="*/ 12 w 272"/>
                    <a:gd name="T25" fmla="*/ 5 h 168"/>
                    <a:gd name="T26" fmla="*/ 13 w 272"/>
                    <a:gd name="T27" fmla="*/ 2 h 168"/>
                    <a:gd name="T28" fmla="*/ 13 w 272"/>
                    <a:gd name="T29" fmla="*/ 1 h 168"/>
                    <a:gd name="T30" fmla="*/ 13 w 272"/>
                    <a:gd name="T31" fmla="*/ 0 h 168"/>
                    <a:gd name="T32" fmla="*/ 14 w 272"/>
                    <a:gd name="T33" fmla="*/ 0 h 168"/>
                    <a:gd name="T34" fmla="*/ 14 w 272"/>
                    <a:gd name="T35" fmla="*/ 0 h 168"/>
                    <a:gd name="T36" fmla="*/ 14 w 272"/>
                    <a:gd name="T37" fmla="*/ 0 h 168"/>
                    <a:gd name="T38" fmla="*/ 14 w 272"/>
                    <a:gd name="T39" fmla="*/ 0 h 168"/>
                    <a:gd name="T40" fmla="*/ 14 w 272"/>
                    <a:gd name="T41" fmla="*/ 0 h 168"/>
                    <a:gd name="T42" fmla="*/ 14 w 272"/>
                    <a:gd name="T43" fmla="*/ 0 h 168"/>
                    <a:gd name="T44" fmla="*/ 14 w 272"/>
                    <a:gd name="T45" fmla="*/ 0 h 168"/>
                    <a:gd name="T46" fmla="*/ 14 w 272"/>
                    <a:gd name="T47" fmla="*/ 0 h 168"/>
                    <a:gd name="T48" fmla="*/ 14 w 272"/>
                    <a:gd name="T49" fmla="*/ 0 h 168"/>
                    <a:gd name="T50" fmla="*/ 15 w 272"/>
                    <a:gd name="T51" fmla="*/ 2 h 168"/>
                    <a:gd name="T52" fmla="*/ 16 w 272"/>
                    <a:gd name="T53" fmla="*/ 6 h 168"/>
                    <a:gd name="T54" fmla="*/ 17 w 272"/>
                    <a:gd name="T55" fmla="*/ 25 h 168"/>
                    <a:gd name="T56" fmla="*/ 20 w 272"/>
                    <a:gd name="T57" fmla="*/ 58 h 168"/>
                    <a:gd name="T58" fmla="*/ 22 w 272"/>
                    <a:gd name="T59" fmla="*/ 95 h 168"/>
                    <a:gd name="T60" fmla="*/ 24 w 272"/>
                    <a:gd name="T61" fmla="*/ 132 h 168"/>
                    <a:gd name="T62" fmla="*/ 25 w 272"/>
                    <a:gd name="T63" fmla="*/ 142 h 168"/>
                    <a:gd name="T64" fmla="*/ 27 w 272"/>
                    <a:gd name="T65" fmla="*/ 149 h 168"/>
                    <a:gd name="T66" fmla="*/ 27 w 272"/>
                    <a:gd name="T67" fmla="*/ 152 h 168"/>
                    <a:gd name="T68" fmla="*/ 27 w 272"/>
                    <a:gd name="T69" fmla="*/ 153 h 168"/>
                    <a:gd name="T70" fmla="*/ 27 w 272"/>
                    <a:gd name="T71" fmla="*/ 153 h 168"/>
                    <a:gd name="T72" fmla="*/ 27 w 272"/>
                    <a:gd name="T73" fmla="*/ 153 h 168"/>
                    <a:gd name="T74" fmla="*/ 27 w 272"/>
                    <a:gd name="T75" fmla="*/ 153 h 168"/>
                    <a:gd name="T76" fmla="*/ 28 w 272"/>
                    <a:gd name="T77" fmla="*/ 153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sp>
              <p:nvSpPr>
                <p:cNvPr id="380949" name="Freeform 19"/>
                <p:cNvSpPr>
                  <a:spLocks/>
                </p:cNvSpPr>
                <p:nvPr/>
              </p:nvSpPr>
              <p:spPr bwMode="auto">
                <a:xfrm>
                  <a:off x="5436" y="3975"/>
                  <a:ext cx="172" cy="63"/>
                </a:xfrm>
                <a:custGeom>
                  <a:avLst/>
                  <a:gdLst>
                    <a:gd name="T0" fmla="*/ 0 w 272"/>
                    <a:gd name="T1" fmla="*/ 1 h 168"/>
                    <a:gd name="T2" fmla="*/ 1 w 272"/>
                    <a:gd name="T3" fmla="*/ 1 h 168"/>
                    <a:gd name="T4" fmla="*/ 1 w 272"/>
                    <a:gd name="T5" fmla="*/ 1 h 168"/>
                    <a:gd name="T6" fmla="*/ 1 w 272"/>
                    <a:gd name="T7" fmla="*/ 1 h 168"/>
                    <a:gd name="T8" fmla="*/ 1 w 272"/>
                    <a:gd name="T9" fmla="*/ 1 h 168"/>
                    <a:gd name="T10" fmla="*/ 1 w 272"/>
                    <a:gd name="T11" fmla="*/ 1 h 168"/>
                    <a:gd name="T12" fmla="*/ 2 w 272"/>
                    <a:gd name="T13" fmla="*/ 1 h 168"/>
                    <a:gd name="T14" fmla="*/ 3 w 272"/>
                    <a:gd name="T15" fmla="*/ 1 h 168"/>
                    <a:gd name="T16" fmla="*/ 4 w 272"/>
                    <a:gd name="T17" fmla="*/ 1 h 168"/>
                    <a:gd name="T18" fmla="*/ 7 w 272"/>
                    <a:gd name="T19" fmla="*/ 1 h 168"/>
                    <a:gd name="T20" fmla="*/ 9 w 272"/>
                    <a:gd name="T21" fmla="*/ 0 h 168"/>
                    <a:gd name="T22" fmla="*/ 11 w 272"/>
                    <a:gd name="T23" fmla="*/ 0 h 168"/>
                    <a:gd name="T24" fmla="*/ 12 w 272"/>
                    <a:gd name="T25" fmla="*/ 0 h 168"/>
                    <a:gd name="T26" fmla="*/ 13 w 272"/>
                    <a:gd name="T27" fmla="*/ 0 h 168"/>
                    <a:gd name="T28" fmla="*/ 13 w 272"/>
                    <a:gd name="T29" fmla="*/ 0 h 168"/>
                    <a:gd name="T30" fmla="*/ 13 w 272"/>
                    <a:gd name="T31" fmla="*/ 0 h 168"/>
                    <a:gd name="T32" fmla="*/ 14 w 272"/>
                    <a:gd name="T33" fmla="*/ 0 h 168"/>
                    <a:gd name="T34" fmla="*/ 14 w 272"/>
                    <a:gd name="T35" fmla="*/ 0 h 168"/>
                    <a:gd name="T36" fmla="*/ 14 w 272"/>
                    <a:gd name="T37" fmla="*/ 0 h 168"/>
                    <a:gd name="T38" fmla="*/ 14 w 272"/>
                    <a:gd name="T39" fmla="*/ 0 h 168"/>
                    <a:gd name="T40" fmla="*/ 14 w 272"/>
                    <a:gd name="T41" fmla="*/ 0 h 168"/>
                    <a:gd name="T42" fmla="*/ 14 w 272"/>
                    <a:gd name="T43" fmla="*/ 0 h 168"/>
                    <a:gd name="T44" fmla="*/ 14 w 272"/>
                    <a:gd name="T45" fmla="*/ 0 h 168"/>
                    <a:gd name="T46" fmla="*/ 14 w 272"/>
                    <a:gd name="T47" fmla="*/ 0 h 168"/>
                    <a:gd name="T48" fmla="*/ 14 w 272"/>
                    <a:gd name="T49" fmla="*/ 0 h 168"/>
                    <a:gd name="T50" fmla="*/ 15 w 272"/>
                    <a:gd name="T51" fmla="*/ 0 h 168"/>
                    <a:gd name="T52" fmla="*/ 16 w 272"/>
                    <a:gd name="T53" fmla="*/ 0 h 168"/>
                    <a:gd name="T54" fmla="*/ 17 w 272"/>
                    <a:gd name="T55" fmla="*/ 0 h 168"/>
                    <a:gd name="T56" fmla="*/ 20 w 272"/>
                    <a:gd name="T57" fmla="*/ 0 h 168"/>
                    <a:gd name="T58" fmla="*/ 22 w 272"/>
                    <a:gd name="T59" fmla="*/ 1 h 168"/>
                    <a:gd name="T60" fmla="*/ 24 w 272"/>
                    <a:gd name="T61" fmla="*/ 1 h 168"/>
                    <a:gd name="T62" fmla="*/ 25 w 272"/>
                    <a:gd name="T63" fmla="*/ 1 h 168"/>
                    <a:gd name="T64" fmla="*/ 27 w 272"/>
                    <a:gd name="T65" fmla="*/ 1 h 168"/>
                    <a:gd name="T66" fmla="*/ 27 w 272"/>
                    <a:gd name="T67" fmla="*/ 1 h 168"/>
                    <a:gd name="T68" fmla="*/ 27 w 272"/>
                    <a:gd name="T69" fmla="*/ 1 h 168"/>
                    <a:gd name="T70" fmla="*/ 27 w 272"/>
                    <a:gd name="T71" fmla="*/ 1 h 168"/>
                    <a:gd name="T72" fmla="*/ 27 w 272"/>
                    <a:gd name="T73" fmla="*/ 1 h 168"/>
                    <a:gd name="T74" fmla="*/ 27 w 272"/>
                    <a:gd name="T75" fmla="*/ 1 h 168"/>
                    <a:gd name="T76" fmla="*/ 28 w 272"/>
                    <a:gd name="T77" fmla="*/ 1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grpSp>
        </p:grpSp>
        <p:grpSp>
          <p:nvGrpSpPr>
            <p:cNvPr id="6" name="Group 20"/>
            <p:cNvGrpSpPr>
              <a:grpSpLocks/>
            </p:cNvGrpSpPr>
            <p:nvPr/>
          </p:nvGrpSpPr>
          <p:grpSpPr bwMode="auto">
            <a:xfrm>
              <a:off x="4064" y="2974"/>
              <a:ext cx="436" cy="346"/>
              <a:chOff x="4454" y="1236"/>
              <a:chExt cx="436" cy="346"/>
            </a:xfrm>
          </p:grpSpPr>
          <p:sp>
            <p:nvSpPr>
              <p:cNvPr id="380939" name="Rectangle 21"/>
              <p:cNvSpPr>
                <a:spLocks noChangeArrowheads="1"/>
              </p:cNvSpPr>
              <p:nvPr/>
            </p:nvSpPr>
            <p:spPr bwMode="auto">
              <a:xfrm>
                <a:off x="4454" y="1236"/>
                <a:ext cx="436" cy="346"/>
              </a:xfrm>
              <a:prstGeom prst="rect">
                <a:avLst/>
              </a:prstGeom>
              <a:solidFill>
                <a:schemeClr val="accent2"/>
              </a:solidFill>
              <a:ln w="38100">
                <a:noFill/>
                <a:miter lim="800000"/>
                <a:headEnd/>
                <a:tailEnd/>
              </a:ln>
            </p:spPr>
            <p:txBody>
              <a:bodyPr wrap="none" anchor="ctr">
                <a:spAutoFit/>
              </a:bodyPr>
              <a:lstStyle/>
              <a:p>
                <a:endParaRPr lang="en-US"/>
              </a:p>
            </p:txBody>
          </p:sp>
          <p:grpSp>
            <p:nvGrpSpPr>
              <p:cNvPr id="7" name="Group 22"/>
              <p:cNvGrpSpPr>
                <a:grpSpLocks/>
              </p:cNvGrpSpPr>
              <p:nvPr/>
            </p:nvGrpSpPr>
            <p:grpSpPr bwMode="auto">
              <a:xfrm>
                <a:off x="4619" y="1277"/>
                <a:ext cx="106" cy="264"/>
                <a:chOff x="4600" y="1291"/>
                <a:chExt cx="106" cy="264"/>
              </a:xfrm>
            </p:grpSpPr>
            <p:sp>
              <p:nvSpPr>
                <p:cNvPr id="380941" name="Line 23"/>
                <p:cNvSpPr>
                  <a:spLocks noChangeShapeType="1"/>
                </p:cNvSpPr>
                <p:nvPr/>
              </p:nvSpPr>
              <p:spPr bwMode="auto">
                <a:xfrm>
                  <a:off x="4600" y="1291"/>
                  <a:ext cx="0" cy="264"/>
                </a:xfrm>
                <a:prstGeom prst="line">
                  <a:avLst/>
                </a:prstGeom>
                <a:noFill/>
                <a:ln w="38100">
                  <a:solidFill>
                    <a:schemeClr val="bg2"/>
                  </a:solidFill>
                  <a:round/>
                  <a:headEnd/>
                  <a:tailEnd/>
                </a:ln>
              </p:spPr>
              <p:txBody>
                <a:bodyPr wrap="none" anchor="ctr">
                  <a:spAutoFit/>
                </a:bodyPr>
                <a:lstStyle/>
                <a:p>
                  <a:endParaRPr lang="en-US"/>
                </a:p>
              </p:txBody>
            </p:sp>
            <p:sp>
              <p:nvSpPr>
                <p:cNvPr id="380942" name="Line 24"/>
                <p:cNvSpPr>
                  <a:spLocks noChangeShapeType="1"/>
                </p:cNvSpPr>
                <p:nvPr/>
              </p:nvSpPr>
              <p:spPr bwMode="auto">
                <a:xfrm>
                  <a:off x="4706" y="1291"/>
                  <a:ext cx="0" cy="264"/>
                </a:xfrm>
                <a:prstGeom prst="line">
                  <a:avLst/>
                </a:prstGeom>
                <a:noFill/>
                <a:ln w="38100">
                  <a:solidFill>
                    <a:schemeClr val="bg2"/>
                  </a:solidFill>
                  <a:round/>
                  <a:headEnd/>
                  <a:tailEnd/>
                </a:ln>
              </p:spPr>
              <p:txBody>
                <a:bodyPr wrap="none" anchor="ctr">
                  <a:spAutoFit/>
                </a:bodyPr>
                <a:lstStyle/>
                <a:p>
                  <a:endParaRPr lang="en-US"/>
                </a:p>
              </p:txBody>
            </p:sp>
          </p:grpSp>
        </p:grpSp>
      </p:gr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1954" name="AutoShape 2"/>
          <p:cNvSpPr>
            <a:spLocks noChangeArrowheads="1"/>
          </p:cNvSpPr>
          <p:nvPr/>
        </p:nvSpPr>
        <p:spPr bwMode="auto">
          <a:xfrm>
            <a:off x="0" y="3644900"/>
            <a:ext cx="3970338" cy="2530475"/>
          </a:xfrm>
          <a:prstGeom prst="roundRect">
            <a:avLst>
              <a:gd name="adj" fmla="val 16667"/>
            </a:avLst>
          </a:prstGeom>
          <a:solidFill>
            <a:schemeClr val="accent1"/>
          </a:solidFill>
          <a:ln w="38100">
            <a:solidFill>
              <a:srgbClr val="000000"/>
            </a:solidFill>
            <a:round/>
            <a:headEnd type="none" w="sm" len="sm"/>
            <a:tailEnd type="none" w="sm" len="sm"/>
          </a:ln>
        </p:spPr>
        <p:txBody>
          <a:bodyPr wrap="none" anchor="ctr"/>
          <a:lstStyle/>
          <a:p>
            <a:pPr algn="ctr"/>
            <a:endParaRPr lang="en-US">
              <a:latin typeface="Times New Roman" pitchFamily="18" charset="0"/>
            </a:endParaRPr>
          </a:p>
        </p:txBody>
      </p:sp>
      <p:sp>
        <p:nvSpPr>
          <p:cNvPr id="381955" name="Rectangle 3"/>
          <p:cNvSpPr>
            <a:spLocks noChangeArrowheads="1"/>
          </p:cNvSpPr>
          <p:nvPr/>
        </p:nvSpPr>
        <p:spPr bwMode="auto">
          <a:xfrm>
            <a:off x="0" y="4471988"/>
            <a:ext cx="3940175" cy="1431925"/>
          </a:xfrm>
          <a:prstGeom prst="rect">
            <a:avLst/>
          </a:prstGeom>
          <a:noFill/>
          <a:ln w="9525">
            <a:noFill/>
            <a:miter lim="800000"/>
            <a:headEnd/>
            <a:tailEnd/>
          </a:ln>
        </p:spPr>
        <p:txBody>
          <a:bodyPr lIns="92075" tIns="46038" rIns="92075" bIns="46038">
            <a:spAutoFit/>
          </a:bodyPr>
          <a:lstStyle/>
          <a:p>
            <a:pPr marL="285750" indent="-285750">
              <a:lnSpc>
                <a:spcPct val="110000"/>
              </a:lnSpc>
              <a:spcBef>
                <a:spcPct val="50000"/>
              </a:spcBef>
            </a:pPr>
            <a:r>
              <a:rPr lang="en-US" sz="2000" b="1">
                <a:solidFill>
                  <a:schemeClr val="bg2"/>
                </a:solidFill>
              </a:rPr>
              <a:t>	If instead </a:t>
            </a:r>
            <a:r>
              <a:rPr lang="en-US" sz="2000" b="1" i="1">
                <a:solidFill>
                  <a:schemeClr val="bg2"/>
                </a:solidFill>
              </a:rPr>
              <a:t>d</a:t>
            </a:r>
            <a:r>
              <a:rPr lang="en-US" sz="2000" b="1">
                <a:solidFill>
                  <a:schemeClr val="bg2"/>
                </a:solidFill>
              </a:rPr>
              <a:t> is increased and </a:t>
            </a:r>
            <a:r>
              <a:rPr lang="en-US" sz="2000" b="1">
                <a:solidFill>
                  <a:schemeClr val="bg2"/>
                </a:solidFill>
                <a:latin typeface="Symbol" pitchFamily="18" charset="2"/>
              </a:rPr>
              <a:t></a:t>
            </a:r>
            <a:r>
              <a:rPr lang="en-US" sz="2000" b="1">
                <a:solidFill>
                  <a:schemeClr val="bg2"/>
                </a:solidFill>
              </a:rPr>
              <a:t> does not change, then </a:t>
            </a:r>
            <a:r>
              <a:rPr lang="en-US" sz="2000" b="1">
                <a:solidFill>
                  <a:schemeClr val="bg2"/>
                </a:solidFill>
                <a:latin typeface="Symbol" pitchFamily="18" charset="2"/>
              </a:rPr>
              <a:t></a:t>
            </a:r>
            <a:r>
              <a:rPr lang="en-US" sz="2000" b="1">
                <a:solidFill>
                  <a:schemeClr val="bg2"/>
                </a:solidFill>
              </a:rPr>
              <a:t> must decrease, so the pattern shrinks together</a:t>
            </a:r>
          </a:p>
        </p:txBody>
      </p:sp>
      <p:sp>
        <p:nvSpPr>
          <p:cNvPr id="2006021" name="Rectangle 5"/>
          <p:cNvSpPr>
            <a:spLocks noGrp="1" noChangeArrowheads="1"/>
          </p:cNvSpPr>
          <p:nvPr>
            <p:ph type="title"/>
          </p:nvPr>
        </p:nvSpPr>
        <p:spPr>
          <a:xfrm>
            <a:off x="660400" y="0"/>
            <a:ext cx="8050213" cy="838200"/>
          </a:xfrm>
        </p:spPr>
        <p:txBody>
          <a:bodyPr/>
          <a:lstStyle/>
          <a:p>
            <a:pPr>
              <a:lnSpc>
                <a:spcPct val="90000"/>
              </a:lnSpc>
              <a:defRPr/>
            </a:pPr>
            <a:r>
              <a:rPr lang="en-US" sz="2800" i="1"/>
              <a:t>ConcepTest 24.3b	 </a:t>
            </a:r>
            <a:r>
              <a:rPr lang="en-US" sz="2800">
                <a:solidFill>
                  <a:schemeClr val="accent2"/>
                </a:solidFill>
              </a:rPr>
              <a:t>Double Slits II</a:t>
            </a:r>
          </a:p>
        </p:txBody>
      </p:sp>
      <p:sp>
        <p:nvSpPr>
          <p:cNvPr id="2006045" name="Rectangle 29"/>
          <p:cNvSpPr>
            <a:spLocks noGrp="1" noChangeArrowheads="1"/>
          </p:cNvSpPr>
          <p:nvPr>
            <p:ph idx="1"/>
          </p:nvPr>
        </p:nvSpPr>
        <p:spPr>
          <a:xfrm>
            <a:off x="0" y="1124395"/>
            <a:ext cx="4732338" cy="2154237"/>
          </a:xfrm>
        </p:spPr>
        <p:txBody>
          <a:bodyPr/>
          <a:lstStyle/>
          <a:p>
            <a:pPr marL="401638" indent="-401638">
              <a:lnSpc>
                <a:spcPct val="140000"/>
              </a:lnSpc>
              <a:buFont typeface="Monotype Sorts" pitchFamily="2" charset="2"/>
              <a:buNone/>
              <a:defRPr/>
            </a:pPr>
            <a:r>
              <a:rPr lang="en-US" sz="1800" b="1" dirty="0"/>
              <a:t>	</a:t>
            </a:r>
            <a:r>
              <a:rPr lang="en-US" sz="2400" b="1" dirty="0"/>
              <a:t>If instead the </a:t>
            </a:r>
            <a:r>
              <a:rPr lang="en-US" sz="2400" b="1" dirty="0">
                <a:solidFill>
                  <a:schemeClr val="tx2"/>
                </a:solidFill>
              </a:rPr>
              <a:t>slits</a:t>
            </a:r>
            <a:r>
              <a:rPr lang="en-US" sz="2400" b="1" dirty="0"/>
              <a:t> are moved </a:t>
            </a:r>
            <a:r>
              <a:rPr lang="en-US" sz="2400" b="1" dirty="0">
                <a:solidFill>
                  <a:schemeClr val="tx2"/>
                </a:solidFill>
              </a:rPr>
              <a:t>farther apart</a:t>
            </a:r>
            <a:r>
              <a:rPr lang="en-US" sz="2400" b="1" dirty="0"/>
              <a:t> (without changing the wavelength) the interference pattern </a:t>
            </a:r>
          </a:p>
          <a:p>
            <a:pPr marL="401638" indent="-401638">
              <a:lnSpc>
                <a:spcPct val="140000"/>
              </a:lnSpc>
              <a:spcBef>
                <a:spcPct val="50000"/>
              </a:spcBef>
              <a:defRPr/>
            </a:pPr>
            <a:endParaRPr lang="en-US" sz="2400" b="1" dirty="0"/>
          </a:p>
        </p:txBody>
      </p:sp>
      <p:sp>
        <p:nvSpPr>
          <p:cNvPr id="2006022" name="Rectangle 6"/>
          <p:cNvSpPr>
            <a:spLocks noChangeArrowheads="1"/>
          </p:cNvSpPr>
          <p:nvPr/>
        </p:nvSpPr>
        <p:spPr bwMode="auto">
          <a:xfrm>
            <a:off x="5227638" y="1128078"/>
            <a:ext cx="3516312" cy="2165350"/>
          </a:xfrm>
          <a:prstGeom prst="rect">
            <a:avLst/>
          </a:prstGeom>
          <a:noFill/>
          <a:ln w="9525">
            <a:noFill/>
            <a:miter lim="800000"/>
            <a:headEnd/>
            <a:tailEnd/>
          </a:ln>
          <a:effectLst/>
        </p:spPr>
        <p:txBody>
          <a:bodyPr lIns="92075" tIns="46038" rIns="92075" bIns="46038">
            <a:spAutoFit/>
          </a:bodyPr>
          <a:lstStyle/>
          <a:p>
            <a:pPr marL="457200" indent="-457200">
              <a:spcBef>
                <a:spcPct val="50000"/>
              </a:spcBef>
              <a:buFont typeface="+mj-lt"/>
              <a:buAutoNum type="alphaLcParenR"/>
              <a:defRPr/>
            </a:pPr>
            <a:r>
              <a:rPr lang="en-US" sz="2000" b="1" dirty="0">
                <a:solidFill>
                  <a:schemeClr val="tx2"/>
                </a:solidFill>
              </a:rPr>
              <a:t>spreads out</a:t>
            </a:r>
          </a:p>
          <a:p>
            <a:pPr marL="457200" indent="-457200">
              <a:spcBef>
                <a:spcPct val="50000"/>
              </a:spcBef>
              <a:buFont typeface="+mj-lt"/>
              <a:buAutoNum type="alphaLcParenR"/>
              <a:defRPr/>
            </a:pPr>
            <a:r>
              <a:rPr lang="en-US" sz="2000" b="1" dirty="0">
                <a:solidFill>
                  <a:schemeClr val="tx2"/>
                </a:solidFill>
              </a:rPr>
              <a:t>stays the same </a:t>
            </a:r>
            <a:endParaRPr lang="en-US" sz="2000" b="1" baseline="30000" dirty="0">
              <a:solidFill>
                <a:schemeClr val="tx2"/>
              </a:solidFill>
            </a:endParaRPr>
          </a:p>
          <a:p>
            <a:pPr marL="457200" indent="-457200">
              <a:spcBef>
                <a:spcPct val="50000"/>
              </a:spcBef>
              <a:buFont typeface="+mj-lt"/>
              <a:buAutoNum type="alphaLcParenR"/>
              <a:defRPr/>
            </a:pPr>
            <a:r>
              <a:rPr lang="en-US" sz="2000" b="1" dirty="0">
                <a:solidFill>
                  <a:schemeClr val="tx2"/>
                </a:solidFill>
              </a:rPr>
              <a:t>shrinks together</a:t>
            </a:r>
          </a:p>
          <a:p>
            <a:pPr marL="457200" indent="-457200">
              <a:spcBef>
                <a:spcPct val="50000"/>
              </a:spcBef>
              <a:buFont typeface="+mj-lt"/>
              <a:buAutoNum type="alphaLcParenR"/>
              <a:defRPr/>
            </a:pPr>
            <a:r>
              <a:rPr lang="en-US" sz="2000" b="1" dirty="0">
                <a:solidFill>
                  <a:schemeClr val="tx2"/>
                </a:solidFill>
              </a:rPr>
              <a:t>disappears</a:t>
            </a:r>
            <a:endParaRPr lang="en-US" sz="2000" b="1" dirty="0">
              <a:solidFill>
                <a:schemeClr val="tx2"/>
              </a:solidFill>
              <a:effectLst>
                <a:outerShdw blurRad="38100" dist="38100" dir="2700000" algn="tl">
                  <a:srgbClr val="000000"/>
                </a:outerShdw>
              </a:effectLst>
            </a:endParaRPr>
          </a:p>
          <a:p>
            <a:pPr marL="285750" indent="-285750">
              <a:lnSpc>
                <a:spcPct val="80000"/>
              </a:lnSpc>
              <a:spcBef>
                <a:spcPct val="50000"/>
              </a:spcBef>
              <a:defRPr/>
            </a:pPr>
            <a:endParaRPr lang="en-US" sz="2000" b="1" dirty="0">
              <a:solidFill>
                <a:schemeClr val="tx2"/>
              </a:solidFill>
              <a:effectLst>
                <a:outerShdw blurRad="38100" dist="38100" dir="2700000" algn="tl">
                  <a:srgbClr val="000000"/>
                </a:outerShdw>
              </a:effectLst>
            </a:endParaRPr>
          </a:p>
        </p:txBody>
      </p:sp>
      <p:grpSp>
        <p:nvGrpSpPr>
          <p:cNvPr id="2" name="Group 7"/>
          <p:cNvGrpSpPr>
            <a:grpSpLocks/>
          </p:cNvGrpSpPr>
          <p:nvPr/>
        </p:nvGrpSpPr>
        <p:grpSpPr bwMode="auto">
          <a:xfrm>
            <a:off x="4137025" y="3424238"/>
            <a:ext cx="3843338" cy="3103562"/>
            <a:chOff x="2606" y="2157"/>
            <a:chExt cx="2421" cy="1955"/>
          </a:xfrm>
        </p:grpSpPr>
        <p:sp>
          <p:nvSpPr>
            <p:cNvPr id="381964" name="AutoShape 8"/>
            <p:cNvSpPr>
              <a:spLocks noChangeArrowheads="1"/>
            </p:cNvSpPr>
            <p:nvPr/>
          </p:nvSpPr>
          <p:spPr bwMode="auto">
            <a:xfrm>
              <a:off x="2606" y="3026"/>
              <a:ext cx="651" cy="236"/>
            </a:xfrm>
            <a:prstGeom prst="cube">
              <a:avLst>
                <a:gd name="adj" fmla="val 35593"/>
              </a:avLst>
            </a:prstGeom>
            <a:noFill/>
            <a:ln w="38100">
              <a:solidFill>
                <a:srgbClr val="C0C0C0"/>
              </a:solidFill>
              <a:miter lim="800000"/>
              <a:headEnd/>
              <a:tailEnd/>
            </a:ln>
          </p:spPr>
          <p:txBody>
            <a:bodyPr wrap="none" anchor="ctr">
              <a:spAutoFit/>
            </a:bodyPr>
            <a:lstStyle/>
            <a:p>
              <a:endParaRPr lang="en-US"/>
            </a:p>
          </p:txBody>
        </p:sp>
        <p:sp>
          <p:nvSpPr>
            <p:cNvPr id="381965" name="Line 9"/>
            <p:cNvSpPr>
              <a:spLocks noChangeShapeType="1"/>
            </p:cNvSpPr>
            <p:nvPr/>
          </p:nvSpPr>
          <p:spPr bwMode="auto">
            <a:xfrm>
              <a:off x="3223" y="3144"/>
              <a:ext cx="794" cy="0"/>
            </a:xfrm>
            <a:prstGeom prst="line">
              <a:avLst/>
            </a:prstGeom>
            <a:noFill/>
            <a:ln w="38100">
              <a:solidFill>
                <a:schemeClr val="tx2"/>
              </a:solidFill>
              <a:round/>
              <a:headEnd/>
              <a:tailEnd/>
            </a:ln>
          </p:spPr>
          <p:txBody>
            <a:bodyPr wrap="none" anchor="ctr">
              <a:spAutoFit/>
            </a:bodyPr>
            <a:lstStyle/>
            <a:p>
              <a:endParaRPr lang="en-US"/>
            </a:p>
          </p:txBody>
        </p:sp>
        <p:grpSp>
          <p:nvGrpSpPr>
            <p:cNvPr id="3" name="Group 10"/>
            <p:cNvGrpSpPr>
              <a:grpSpLocks/>
            </p:cNvGrpSpPr>
            <p:nvPr/>
          </p:nvGrpSpPr>
          <p:grpSpPr bwMode="auto">
            <a:xfrm rot="-5400000">
              <a:off x="3821" y="2906"/>
              <a:ext cx="1955" cy="457"/>
              <a:chOff x="2855" y="192"/>
              <a:chExt cx="2504" cy="896"/>
            </a:xfrm>
          </p:grpSpPr>
          <p:sp>
            <p:nvSpPr>
              <p:cNvPr id="381972" name="Freeform 11"/>
              <p:cNvSpPr>
                <a:spLocks/>
              </p:cNvSpPr>
              <p:nvPr/>
            </p:nvSpPr>
            <p:spPr bwMode="auto">
              <a:xfrm>
                <a:off x="3953" y="192"/>
                <a:ext cx="312" cy="896"/>
              </a:xfrm>
              <a:custGeom>
                <a:avLst/>
                <a:gdLst>
                  <a:gd name="T0" fmla="*/ 0 w 272"/>
                  <a:gd name="T1" fmla="*/ 724992 h 168"/>
                  <a:gd name="T2" fmla="*/ 1 w 272"/>
                  <a:gd name="T3" fmla="*/ 724992 h 168"/>
                  <a:gd name="T4" fmla="*/ 2 w 272"/>
                  <a:gd name="T5" fmla="*/ 724992 h 168"/>
                  <a:gd name="T6" fmla="*/ 3 w 272"/>
                  <a:gd name="T7" fmla="*/ 724992 h 168"/>
                  <a:gd name="T8" fmla="*/ 10 w 272"/>
                  <a:gd name="T9" fmla="*/ 724992 h 168"/>
                  <a:gd name="T10" fmla="*/ 15 w 272"/>
                  <a:gd name="T11" fmla="*/ 720896 h 168"/>
                  <a:gd name="T12" fmla="*/ 28 w 272"/>
                  <a:gd name="T13" fmla="*/ 708011 h 168"/>
                  <a:gd name="T14" fmla="*/ 45 w 272"/>
                  <a:gd name="T15" fmla="*/ 677205 h 168"/>
                  <a:gd name="T16" fmla="*/ 91 w 272"/>
                  <a:gd name="T17" fmla="*/ 543717 h 168"/>
                  <a:gd name="T18" fmla="*/ 134 w 272"/>
                  <a:gd name="T19" fmla="*/ 362411 h 168"/>
                  <a:gd name="T20" fmla="*/ 179 w 272"/>
                  <a:gd name="T21" fmla="*/ 177179 h 168"/>
                  <a:gd name="T22" fmla="*/ 214 w 272"/>
                  <a:gd name="T23" fmla="*/ 73584 h 168"/>
                  <a:gd name="T24" fmla="*/ 239 w 272"/>
                  <a:gd name="T25" fmla="*/ 21845 h 168"/>
                  <a:gd name="T26" fmla="*/ 248 w 272"/>
                  <a:gd name="T27" fmla="*/ 8960 h 168"/>
                  <a:gd name="T28" fmla="*/ 256 w 272"/>
                  <a:gd name="T29" fmla="*/ 4096 h 168"/>
                  <a:gd name="T30" fmla="*/ 259 w 272"/>
                  <a:gd name="T31" fmla="*/ 0 h 168"/>
                  <a:gd name="T32" fmla="*/ 265 w 272"/>
                  <a:gd name="T33" fmla="*/ 0 h 168"/>
                  <a:gd name="T34" fmla="*/ 267 w 272"/>
                  <a:gd name="T35" fmla="*/ 0 h 168"/>
                  <a:gd name="T36" fmla="*/ 268 w 272"/>
                  <a:gd name="T37" fmla="*/ 0 h 168"/>
                  <a:gd name="T38" fmla="*/ 270 w 272"/>
                  <a:gd name="T39" fmla="*/ 0 h 168"/>
                  <a:gd name="T40" fmla="*/ 270 w 272"/>
                  <a:gd name="T41" fmla="*/ 0 h 168"/>
                  <a:gd name="T42" fmla="*/ 271 w 272"/>
                  <a:gd name="T43" fmla="*/ 0 h 168"/>
                  <a:gd name="T44" fmla="*/ 274 w 272"/>
                  <a:gd name="T45" fmla="*/ 0 h 168"/>
                  <a:gd name="T46" fmla="*/ 275 w 272"/>
                  <a:gd name="T47" fmla="*/ 0 h 168"/>
                  <a:gd name="T48" fmla="*/ 280 w 272"/>
                  <a:gd name="T49" fmla="*/ 0 h 168"/>
                  <a:gd name="T50" fmla="*/ 287 w 272"/>
                  <a:gd name="T51" fmla="*/ 8960 h 168"/>
                  <a:gd name="T52" fmla="*/ 304 w 272"/>
                  <a:gd name="T53" fmla="*/ 25941 h 168"/>
                  <a:gd name="T54" fmla="*/ 338 w 272"/>
                  <a:gd name="T55" fmla="*/ 107547 h 168"/>
                  <a:gd name="T56" fmla="*/ 382 w 272"/>
                  <a:gd name="T57" fmla="*/ 271845 h 168"/>
                  <a:gd name="T58" fmla="*/ 428 w 272"/>
                  <a:gd name="T59" fmla="*/ 453147 h 168"/>
                  <a:gd name="T60" fmla="*/ 473 w 272"/>
                  <a:gd name="T61" fmla="*/ 617275 h 168"/>
                  <a:gd name="T62" fmla="*/ 496 w 272"/>
                  <a:gd name="T63" fmla="*/ 677205 h 168"/>
                  <a:gd name="T64" fmla="*/ 514 w 272"/>
                  <a:gd name="T65" fmla="*/ 708011 h 168"/>
                  <a:gd name="T66" fmla="*/ 525 w 272"/>
                  <a:gd name="T67" fmla="*/ 720896 h 168"/>
                  <a:gd name="T68" fmla="*/ 531 w 272"/>
                  <a:gd name="T69" fmla="*/ 724992 h 168"/>
                  <a:gd name="T70" fmla="*/ 537 w 272"/>
                  <a:gd name="T71" fmla="*/ 724992 h 168"/>
                  <a:gd name="T72" fmla="*/ 538 w 272"/>
                  <a:gd name="T73" fmla="*/ 724992 h 168"/>
                  <a:gd name="T74" fmla="*/ 538 w 272"/>
                  <a:gd name="T75" fmla="*/ 724992 h 168"/>
                  <a:gd name="T76" fmla="*/ 540 w 272"/>
                  <a:gd name="T77" fmla="*/ 724992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grpSp>
            <p:nvGrpSpPr>
              <p:cNvPr id="4" name="Group 12"/>
              <p:cNvGrpSpPr>
                <a:grpSpLocks/>
              </p:cNvGrpSpPr>
              <p:nvPr/>
            </p:nvGrpSpPr>
            <p:grpSpPr bwMode="auto">
              <a:xfrm>
                <a:off x="4264" y="422"/>
                <a:ext cx="1095" cy="666"/>
                <a:chOff x="4920" y="3603"/>
                <a:chExt cx="688" cy="435"/>
              </a:xfrm>
            </p:grpSpPr>
            <p:sp>
              <p:nvSpPr>
                <p:cNvPr id="381979" name="Freeform 13"/>
                <p:cNvSpPr>
                  <a:spLocks/>
                </p:cNvSpPr>
                <p:nvPr/>
              </p:nvSpPr>
              <p:spPr bwMode="auto">
                <a:xfrm>
                  <a:off x="4920" y="3603"/>
                  <a:ext cx="172" cy="435"/>
                </a:xfrm>
                <a:custGeom>
                  <a:avLst/>
                  <a:gdLst>
                    <a:gd name="T0" fmla="*/ 0 w 272"/>
                    <a:gd name="T1" fmla="*/ 19549 h 168"/>
                    <a:gd name="T2" fmla="*/ 1 w 272"/>
                    <a:gd name="T3" fmla="*/ 19549 h 168"/>
                    <a:gd name="T4" fmla="*/ 1 w 272"/>
                    <a:gd name="T5" fmla="*/ 19549 h 168"/>
                    <a:gd name="T6" fmla="*/ 1 w 272"/>
                    <a:gd name="T7" fmla="*/ 19549 h 168"/>
                    <a:gd name="T8" fmla="*/ 1 w 272"/>
                    <a:gd name="T9" fmla="*/ 19549 h 168"/>
                    <a:gd name="T10" fmla="*/ 1 w 272"/>
                    <a:gd name="T11" fmla="*/ 19422 h 168"/>
                    <a:gd name="T12" fmla="*/ 2 w 272"/>
                    <a:gd name="T13" fmla="*/ 19093 h 168"/>
                    <a:gd name="T14" fmla="*/ 3 w 272"/>
                    <a:gd name="T15" fmla="*/ 18296 h 168"/>
                    <a:gd name="T16" fmla="*/ 4 w 272"/>
                    <a:gd name="T17" fmla="*/ 14650 h 168"/>
                    <a:gd name="T18" fmla="*/ 7 w 272"/>
                    <a:gd name="T19" fmla="*/ 9787 h 168"/>
                    <a:gd name="T20" fmla="*/ 9 w 272"/>
                    <a:gd name="T21" fmla="*/ 4754 h 168"/>
                    <a:gd name="T22" fmla="*/ 11 w 272"/>
                    <a:gd name="T23" fmla="*/ 1978 h 168"/>
                    <a:gd name="T24" fmla="*/ 12 w 272"/>
                    <a:gd name="T25" fmla="*/ 590 h 168"/>
                    <a:gd name="T26" fmla="*/ 13 w 272"/>
                    <a:gd name="T27" fmla="*/ 228 h 168"/>
                    <a:gd name="T28" fmla="*/ 13 w 272"/>
                    <a:gd name="T29" fmla="*/ 140 h 168"/>
                    <a:gd name="T30" fmla="*/ 13 w 272"/>
                    <a:gd name="T31" fmla="*/ 0 h 168"/>
                    <a:gd name="T32" fmla="*/ 14 w 272"/>
                    <a:gd name="T33" fmla="*/ 0 h 168"/>
                    <a:gd name="T34" fmla="*/ 14 w 272"/>
                    <a:gd name="T35" fmla="*/ 0 h 168"/>
                    <a:gd name="T36" fmla="*/ 14 w 272"/>
                    <a:gd name="T37" fmla="*/ 0 h 168"/>
                    <a:gd name="T38" fmla="*/ 14 w 272"/>
                    <a:gd name="T39" fmla="*/ 0 h 168"/>
                    <a:gd name="T40" fmla="*/ 14 w 272"/>
                    <a:gd name="T41" fmla="*/ 0 h 168"/>
                    <a:gd name="T42" fmla="*/ 14 w 272"/>
                    <a:gd name="T43" fmla="*/ 0 h 168"/>
                    <a:gd name="T44" fmla="*/ 14 w 272"/>
                    <a:gd name="T45" fmla="*/ 0 h 168"/>
                    <a:gd name="T46" fmla="*/ 14 w 272"/>
                    <a:gd name="T47" fmla="*/ 0 h 168"/>
                    <a:gd name="T48" fmla="*/ 14 w 272"/>
                    <a:gd name="T49" fmla="*/ 0 h 168"/>
                    <a:gd name="T50" fmla="*/ 15 w 272"/>
                    <a:gd name="T51" fmla="*/ 228 h 168"/>
                    <a:gd name="T52" fmla="*/ 16 w 272"/>
                    <a:gd name="T53" fmla="*/ 709 h 168"/>
                    <a:gd name="T54" fmla="*/ 17 w 272"/>
                    <a:gd name="T55" fmla="*/ 2916 h 168"/>
                    <a:gd name="T56" fmla="*/ 20 w 272"/>
                    <a:gd name="T57" fmla="*/ 7328 h 168"/>
                    <a:gd name="T58" fmla="*/ 22 w 272"/>
                    <a:gd name="T59" fmla="*/ 12221 h 168"/>
                    <a:gd name="T60" fmla="*/ 24 w 272"/>
                    <a:gd name="T61" fmla="*/ 16634 h 168"/>
                    <a:gd name="T62" fmla="*/ 25 w 272"/>
                    <a:gd name="T63" fmla="*/ 18296 h 168"/>
                    <a:gd name="T64" fmla="*/ 27 w 272"/>
                    <a:gd name="T65" fmla="*/ 19093 h 168"/>
                    <a:gd name="T66" fmla="*/ 27 w 272"/>
                    <a:gd name="T67" fmla="*/ 19422 h 168"/>
                    <a:gd name="T68" fmla="*/ 27 w 272"/>
                    <a:gd name="T69" fmla="*/ 19549 h 168"/>
                    <a:gd name="T70" fmla="*/ 27 w 272"/>
                    <a:gd name="T71" fmla="*/ 19549 h 168"/>
                    <a:gd name="T72" fmla="*/ 27 w 272"/>
                    <a:gd name="T73" fmla="*/ 19549 h 168"/>
                    <a:gd name="T74" fmla="*/ 27 w 272"/>
                    <a:gd name="T75" fmla="*/ 19549 h 168"/>
                    <a:gd name="T76" fmla="*/ 28 w 272"/>
                    <a:gd name="T77" fmla="*/ 19549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sp>
              <p:nvSpPr>
                <p:cNvPr id="381980" name="Freeform 14"/>
                <p:cNvSpPr>
                  <a:spLocks/>
                </p:cNvSpPr>
                <p:nvPr/>
              </p:nvSpPr>
              <p:spPr bwMode="auto">
                <a:xfrm>
                  <a:off x="5094" y="3729"/>
                  <a:ext cx="172" cy="309"/>
                </a:xfrm>
                <a:custGeom>
                  <a:avLst/>
                  <a:gdLst>
                    <a:gd name="T0" fmla="*/ 0 w 272"/>
                    <a:gd name="T1" fmla="*/ 3535 h 168"/>
                    <a:gd name="T2" fmla="*/ 1 w 272"/>
                    <a:gd name="T3" fmla="*/ 3535 h 168"/>
                    <a:gd name="T4" fmla="*/ 1 w 272"/>
                    <a:gd name="T5" fmla="*/ 3535 h 168"/>
                    <a:gd name="T6" fmla="*/ 1 w 272"/>
                    <a:gd name="T7" fmla="*/ 3535 h 168"/>
                    <a:gd name="T8" fmla="*/ 1 w 272"/>
                    <a:gd name="T9" fmla="*/ 3535 h 168"/>
                    <a:gd name="T10" fmla="*/ 1 w 272"/>
                    <a:gd name="T11" fmla="*/ 3515 h 168"/>
                    <a:gd name="T12" fmla="*/ 2 w 272"/>
                    <a:gd name="T13" fmla="*/ 3454 h 168"/>
                    <a:gd name="T14" fmla="*/ 3 w 272"/>
                    <a:gd name="T15" fmla="*/ 3313 h 168"/>
                    <a:gd name="T16" fmla="*/ 4 w 272"/>
                    <a:gd name="T17" fmla="*/ 2656 h 168"/>
                    <a:gd name="T18" fmla="*/ 7 w 272"/>
                    <a:gd name="T19" fmla="*/ 1773 h 168"/>
                    <a:gd name="T20" fmla="*/ 9 w 272"/>
                    <a:gd name="T21" fmla="*/ 859 h 168"/>
                    <a:gd name="T22" fmla="*/ 11 w 272"/>
                    <a:gd name="T23" fmla="*/ 355 h 168"/>
                    <a:gd name="T24" fmla="*/ 12 w 272"/>
                    <a:gd name="T25" fmla="*/ 105 h 168"/>
                    <a:gd name="T26" fmla="*/ 13 w 272"/>
                    <a:gd name="T27" fmla="*/ 44 h 168"/>
                    <a:gd name="T28" fmla="*/ 13 w 272"/>
                    <a:gd name="T29" fmla="*/ 24 h 168"/>
                    <a:gd name="T30" fmla="*/ 13 w 272"/>
                    <a:gd name="T31" fmla="*/ 0 h 168"/>
                    <a:gd name="T32" fmla="*/ 14 w 272"/>
                    <a:gd name="T33" fmla="*/ 0 h 168"/>
                    <a:gd name="T34" fmla="*/ 14 w 272"/>
                    <a:gd name="T35" fmla="*/ 0 h 168"/>
                    <a:gd name="T36" fmla="*/ 14 w 272"/>
                    <a:gd name="T37" fmla="*/ 0 h 168"/>
                    <a:gd name="T38" fmla="*/ 14 w 272"/>
                    <a:gd name="T39" fmla="*/ 0 h 168"/>
                    <a:gd name="T40" fmla="*/ 14 w 272"/>
                    <a:gd name="T41" fmla="*/ 0 h 168"/>
                    <a:gd name="T42" fmla="*/ 14 w 272"/>
                    <a:gd name="T43" fmla="*/ 0 h 168"/>
                    <a:gd name="T44" fmla="*/ 14 w 272"/>
                    <a:gd name="T45" fmla="*/ 0 h 168"/>
                    <a:gd name="T46" fmla="*/ 14 w 272"/>
                    <a:gd name="T47" fmla="*/ 0 h 168"/>
                    <a:gd name="T48" fmla="*/ 14 w 272"/>
                    <a:gd name="T49" fmla="*/ 0 h 168"/>
                    <a:gd name="T50" fmla="*/ 15 w 272"/>
                    <a:gd name="T51" fmla="*/ 44 h 168"/>
                    <a:gd name="T52" fmla="*/ 16 w 272"/>
                    <a:gd name="T53" fmla="*/ 125 h 168"/>
                    <a:gd name="T54" fmla="*/ 17 w 272"/>
                    <a:gd name="T55" fmla="*/ 528 h 168"/>
                    <a:gd name="T56" fmla="*/ 20 w 272"/>
                    <a:gd name="T57" fmla="*/ 1326 h 168"/>
                    <a:gd name="T58" fmla="*/ 22 w 272"/>
                    <a:gd name="T59" fmla="*/ 2209 h 168"/>
                    <a:gd name="T60" fmla="*/ 24 w 272"/>
                    <a:gd name="T61" fmla="*/ 3011 h 168"/>
                    <a:gd name="T62" fmla="*/ 25 w 272"/>
                    <a:gd name="T63" fmla="*/ 3313 h 168"/>
                    <a:gd name="T64" fmla="*/ 27 w 272"/>
                    <a:gd name="T65" fmla="*/ 3454 h 168"/>
                    <a:gd name="T66" fmla="*/ 27 w 272"/>
                    <a:gd name="T67" fmla="*/ 3515 h 168"/>
                    <a:gd name="T68" fmla="*/ 27 w 272"/>
                    <a:gd name="T69" fmla="*/ 3535 h 168"/>
                    <a:gd name="T70" fmla="*/ 27 w 272"/>
                    <a:gd name="T71" fmla="*/ 3535 h 168"/>
                    <a:gd name="T72" fmla="*/ 27 w 272"/>
                    <a:gd name="T73" fmla="*/ 3535 h 168"/>
                    <a:gd name="T74" fmla="*/ 27 w 272"/>
                    <a:gd name="T75" fmla="*/ 3535 h 168"/>
                    <a:gd name="T76" fmla="*/ 28 w 272"/>
                    <a:gd name="T77" fmla="*/ 3535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sp>
              <p:nvSpPr>
                <p:cNvPr id="381981" name="Freeform 15"/>
                <p:cNvSpPr>
                  <a:spLocks/>
                </p:cNvSpPr>
                <p:nvPr/>
              </p:nvSpPr>
              <p:spPr bwMode="auto">
                <a:xfrm>
                  <a:off x="5268" y="3873"/>
                  <a:ext cx="172" cy="165"/>
                </a:xfrm>
                <a:custGeom>
                  <a:avLst/>
                  <a:gdLst>
                    <a:gd name="T0" fmla="*/ 0 w 272"/>
                    <a:gd name="T1" fmla="*/ 153 h 168"/>
                    <a:gd name="T2" fmla="*/ 1 w 272"/>
                    <a:gd name="T3" fmla="*/ 153 h 168"/>
                    <a:gd name="T4" fmla="*/ 1 w 272"/>
                    <a:gd name="T5" fmla="*/ 153 h 168"/>
                    <a:gd name="T6" fmla="*/ 1 w 272"/>
                    <a:gd name="T7" fmla="*/ 153 h 168"/>
                    <a:gd name="T8" fmla="*/ 1 w 272"/>
                    <a:gd name="T9" fmla="*/ 153 h 168"/>
                    <a:gd name="T10" fmla="*/ 1 w 272"/>
                    <a:gd name="T11" fmla="*/ 152 h 168"/>
                    <a:gd name="T12" fmla="*/ 2 w 272"/>
                    <a:gd name="T13" fmla="*/ 149 h 168"/>
                    <a:gd name="T14" fmla="*/ 3 w 272"/>
                    <a:gd name="T15" fmla="*/ 142 h 168"/>
                    <a:gd name="T16" fmla="*/ 4 w 272"/>
                    <a:gd name="T17" fmla="*/ 116 h 168"/>
                    <a:gd name="T18" fmla="*/ 7 w 272"/>
                    <a:gd name="T19" fmla="*/ 79 h 168"/>
                    <a:gd name="T20" fmla="*/ 9 w 272"/>
                    <a:gd name="T21" fmla="*/ 36 h 168"/>
                    <a:gd name="T22" fmla="*/ 11 w 272"/>
                    <a:gd name="T23" fmla="*/ 17 h 168"/>
                    <a:gd name="T24" fmla="*/ 12 w 272"/>
                    <a:gd name="T25" fmla="*/ 5 h 168"/>
                    <a:gd name="T26" fmla="*/ 13 w 272"/>
                    <a:gd name="T27" fmla="*/ 2 h 168"/>
                    <a:gd name="T28" fmla="*/ 13 w 272"/>
                    <a:gd name="T29" fmla="*/ 1 h 168"/>
                    <a:gd name="T30" fmla="*/ 13 w 272"/>
                    <a:gd name="T31" fmla="*/ 0 h 168"/>
                    <a:gd name="T32" fmla="*/ 14 w 272"/>
                    <a:gd name="T33" fmla="*/ 0 h 168"/>
                    <a:gd name="T34" fmla="*/ 14 w 272"/>
                    <a:gd name="T35" fmla="*/ 0 h 168"/>
                    <a:gd name="T36" fmla="*/ 14 w 272"/>
                    <a:gd name="T37" fmla="*/ 0 h 168"/>
                    <a:gd name="T38" fmla="*/ 14 w 272"/>
                    <a:gd name="T39" fmla="*/ 0 h 168"/>
                    <a:gd name="T40" fmla="*/ 14 w 272"/>
                    <a:gd name="T41" fmla="*/ 0 h 168"/>
                    <a:gd name="T42" fmla="*/ 14 w 272"/>
                    <a:gd name="T43" fmla="*/ 0 h 168"/>
                    <a:gd name="T44" fmla="*/ 14 w 272"/>
                    <a:gd name="T45" fmla="*/ 0 h 168"/>
                    <a:gd name="T46" fmla="*/ 14 w 272"/>
                    <a:gd name="T47" fmla="*/ 0 h 168"/>
                    <a:gd name="T48" fmla="*/ 14 w 272"/>
                    <a:gd name="T49" fmla="*/ 0 h 168"/>
                    <a:gd name="T50" fmla="*/ 15 w 272"/>
                    <a:gd name="T51" fmla="*/ 2 h 168"/>
                    <a:gd name="T52" fmla="*/ 16 w 272"/>
                    <a:gd name="T53" fmla="*/ 6 h 168"/>
                    <a:gd name="T54" fmla="*/ 17 w 272"/>
                    <a:gd name="T55" fmla="*/ 25 h 168"/>
                    <a:gd name="T56" fmla="*/ 20 w 272"/>
                    <a:gd name="T57" fmla="*/ 58 h 168"/>
                    <a:gd name="T58" fmla="*/ 22 w 272"/>
                    <a:gd name="T59" fmla="*/ 95 h 168"/>
                    <a:gd name="T60" fmla="*/ 24 w 272"/>
                    <a:gd name="T61" fmla="*/ 132 h 168"/>
                    <a:gd name="T62" fmla="*/ 25 w 272"/>
                    <a:gd name="T63" fmla="*/ 142 h 168"/>
                    <a:gd name="T64" fmla="*/ 27 w 272"/>
                    <a:gd name="T65" fmla="*/ 149 h 168"/>
                    <a:gd name="T66" fmla="*/ 27 w 272"/>
                    <a:gd name="T67" fmla="*/ 152 h 168"/>
                    <a:gd name="T68" fmla="*/ 27 w 272"/>
                    <a:gd name="T69" fmla="*/ 153 h 168"/>
                    <a:gd name="T70" fmla="*/ 27 w 272"/>
                    <a:gd name="T71" fmla="*/ 153 h 168"/>
                    <a:gd name="T72" fmla="*/ 27 w 272"/>
                    <a:gd name="T73" fmla="*/ 153 h 168"/>
                    <a:gd name="T74" fmla="*/ 27 w 272"/>
                    <a:gd name="T75" fmla="*/ 153 h 168"/>
                    <a:gd name="T76" fmla="*/ 28 w 272"/>
                    <a:gd name="T77" fmla="*/ 153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sp>
              <p:nvSpPr>
                <p:cNvPr id="381982" name="Freeform 16"/>
                <p:cNvSpPr>
                  <a:spLocks/>
                </p:cNvSpPr>
                <p:nvPr/>
              </p:nvSpPr>
              <p:spPr bwMode="auto">
                <a:xfrm>
                  <a:off x="5436" y="3975"/>
                  <a:ext cx="172" cy="63"/>
                </a:xfrm>
                <a:custGeom>
                  <a:avLst/>
                  <a:gdLst>
                    <a:gd name="T0" fmla="*/ 0 w 272"/>
                    <a:gd name="T1" fmla="*/ 1 h 168"/>
                    <a:gd name="T2" fmla="*/ 1 w 272"/>
                    <a:gd name="T3" fmla="*/ 1 h 168"/>
                    <a:gd name="T4" fmla="*/ 1 w 272"/>
                    <a:gd name="T5" fmla="*/ 1 h 168"/>
                    <a:gd name="T6" fmla="*/ 1 w 272"/>
                    <a:gd name="T7" fmla="*/ 1 h 168"/>
                    <a:gd name="T8" fmla="*/ 1 w 272"/>
                    <a:gd name="T9" fmla="*/ 1 h 168"/>
                    <a:gd name="T10" fmla="*/ 1 w 272"/>
                    <a:gd name="T11" fmla="*/ 1 h 168"/>
                    <a:gd name="T12" fmla="*/ 2 w 272"/>
                    <a:gd name="T13" fmla="*/ 1 h 168"/>
                    <a:gd name="T14" fmla="*/ 3 w 272"/>
                    <a:gd name="T15" fmla="*/ 1 h 168"/>
                    <a:gd name="T16" fmla="*/ 4 w 272"/>
                    <a:gd name="T17" fmla="*/ 1 h 168"/>
                    <a:gd name="T18" fmla="*/ 7 w 272"/>
                    <a:gd name="T19" fmla="*/ 1 h 168"/>
                    <a:gd name="T20" fmla="*/ 9 w 272"/>
                    <a:gd name="T21" fmla="*/ 0 h 168"/>
                    <a:gd name="T22" fmla="*/ 11 w 272"/>
                    <a:gd name="T23" fmla="*/ 0 h 168"/>
                    <a:gd name="T24" fmla="*/ 12 w 272"/>
                    <a:gd name="T25" fmla="*/ 0 h 168"/>
                    <a:gd name="T26" fmla="*/ 13 w 272"/>
                    <a:gd name="T27" fmla="*/ 0 h 168"/>
                    <a:gd name="T28" fmla="*/ 13 w 272"/>
                    <a:gd name="T29" fmla="*/ 0 h 168"/>
                    <a:gd name="T30" fmla="*/ 13 w 272"/>
                    <a:gd name="T31" fmla="*/ 0 h 168"/>
                    <a:gd name="T32" fmla="*/ 14 w 272"/>
                    <a:gd name="T33" fmla="*/ 0 h 168"/>
                    <a:gd name="T34" fmla="*/ 14 w 272"/>
                    <a:gd name="T35" fmla="*/ 0 h 168"/>
                    <a:gd name="T36" fmla="*/ 14 w 272"/>
                    <a:gd name="T37" fmla="*/ 0 h 168"/>
                    <a:gd name="T38" fmla="*/ 14 w 272"/>
                    <a:gd name="T39" fmla="*/ 0 h 168"/>
                    <a:gd name="T40" fmla="*/ 14 w 272"/>
                    <a:gd name="T41" fmla="*/ 0 h 168"/>
                    <a:gd name="T42" fmla="*/ 14 w 272"/>
                    <a:gd name="T43" fmla="*/ 0 h 168"/>
                    <a:gd name="T44" fmla="*/ 14 w 272"/>
                    <a:gd name="T45" fmla="*/ 0 h 168"/>
                    <a:gd name="T46" fmla="*/ 14 w 272"/>
                    <a:gd name="T47" fmla="*/ 0 h 168"/>
                    <a:gd name="T48" fmla="*/ 14 w 272"/>
                    <a:gd name="T49" fmla="*/ 0 h 168"/>
                    <a:gd name="T50" fmla="*/ 15 w 272"/>
                    <a:gd name="T51" fmla="*/ 0 h 168"/>
                    <a:gd name="T52" fmla="*/ 16 w 272"/>
                    <a:gd name="T53" fmla="*/ 0 h 168"/>
                    <a:gd name="T54" fmla="*/ 17 w 272"/>
                    <a:gd name="T55" fmla="*/ 0 h 168"/>
                    <a:gd name="T56" fmla="*/ 20 w 272"/>
                    <a:gd name="T57" fmla="*/ 0 h 168"/>
                    <a:gd name="T58" fmla="*/ 22 w 272"/>
                    <a:gd name="T59" fmla="*/ 1 h 168"/>
                    <a:gd name="T60" fmla="*/ 24 w 272"/>
                    <a:gd name="T61" fmla="*/ 1 h 168"/>
                    <a:gd name="T62" fmla="*/ 25 w 272"/>
                    <a:gd name="T63" fmla="*/ 1 h 168"/>
                    <a:gd name="T64" fmla="*/ 27 w 272"/>
                    <a:gd name="T65" fmla="*/ 1 h 168"/>
                    <a:gd name="T66" fmla="*/ 27 w 272"/>
                    <a:gd name="T67" fmla="*/ 1 h 168"/>
                    <a:gd name="T68" fmla="*/ 27 w 272"/>
                    <a:gd name="T69" fmla="*/ 1 h 168"/>
                    <a:gd name="T70" fmla="*/ 27 w 272"/>
                    <a:gd name="T71" fmla="*/ 1 h 168"/>
                    <a:gd name="T72" fmla="*/ 27 w 272"/>
                    <a:gd name="T73" fmla="*/ 1 h 168"/>
                    <a:gd name="T74" fmla="*/ 27 w 272"/>
                    <a:gd name="T75" fmla="*/ 1 h 168"/>
                    <a:gd name="T76" fmla="*/ 28 w 272"/>
                    <a:gd name="T77" fmla="*/ 1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grpSp>
          <p:grpSp>
            <p:nvGrpSpPr>
              <p:cNvPr id="5" name="Group 17"/>
              <p:cNvGrpSpPr>
                <a:grpSpLocks/>
              </p:cNvGrpSpPr>
              <p:nvPr/>
            </p:nvGrpSpPr>
            <p:grpSpPr bwMode="auto">
              <a:xfrm flipH="1">
                <a:off x="2855" y="422"/>
                <a:ext cx="1095" cy="666"/>
                <a:chOff x="4920" y="3603"/>
                <a:chExt cx="688" cy="435"/>
              </a:xfrm>
            </p:grpSpPr>
            <p:sp>
              <p:nvSpPr>
                <p:cNvPr id="381975" name="Freeform 18"/>
                <p:cNvSpPr>
                  <a:spLocks/>
                </p:cNvSpPr>
                <p:nvPr/>
              </p:nvSpPr>
              <p:spPr bwMode="auto">
                <a:xfrm>
                  <a:off x="4920" y="3603"/>
                  <a:ext cx="172" cy="435"/>
                </a:xfrm>
                <a:custGeom>
                  <a:avLst/>
                  <a:gdLst>
                    <a:gd name="T0" fmla="*/ 0 w 272"/>
                    <a:gd name="T1" fmla="*/ 19549 h 168"/>
                    <a:gd name="T2" fmla="*/ 1 w 272"/>
                    <a:gd name="T3" fmla="*/ 19549 h 168"/>
                    <a:gd name="T4" fmla="*/ 1 w 272"/>
                    <a:gd name="T5" fmla="*/ 19549 h 168"/>
                    <a:gd name="T6" fmla="*/ 1 w 272"/>
                    <a:gd name="T7" fmla="*/ 19549 h 168"/>
                    <a:gd name="T8" fmla="*/ 1 w 272"/>
                    <a:gd name="T9" fmla="*/ 19549 h 168"/>
                    <a:gd name="T10" fmla="*/ 1 w 272"/>
                    <a:gd name="T11" fmla="*/ 19422 h 168"/>
                    <a:gd name="T12" fmla="*/ 2 w 272"/>
                    <a:gd name="T13" fmla="*/ 19093 h 168"/>
                    <a:gd name="T14" fmla="*/ 3 w 272"/>
                    <a:gd name="T15" fmla="*/ 18296 h 168"/>
                    <a:gd name="T16" fmla="*/ 4 w 272"/>
                    <a:gd name="T17" fmla="*/ 14650 h 168"/>
                    <a:gd name="T18" fmla="*/ 7 w 272"/>
                    <a:gd name="T19" fmla="*/ 9787 h 168"/>
                    <a:gd name="T20" fmla="*/ 9 w 272"/>
                    <a:gd name="T21" fmla="*/ 4754 h 168"/>
                    <a:gd name="T22" fmla="*/ 11 w 272"/>
                    <a:gd name="T23" fmla="*/ 1978 h 168"/>
                    <a:gd name="T24" fmla="*/ 12 w 272"/>
                    <a:gd name="T25" fmla="*/ 590 h 168"/>
                    <a:gd name="T26" fmla="*/ 13 w 272"/>
                    <a:gd name="T27" fmla="*/ 228 h 168"/>
                    <a:gd name="T28" fmla="*/ 13 w 272"/>
                    <a:gd name="T29" fmla="*/ 140 h 168"/>
                    <a:gd name="T30" fmla="*/ 13 w 272"/>
                    <a:gd name="T31" fmla="*/ 0 h 168"/>
                    <a:gd name="T32" fmla="*/ 14 w 272"/>
                    <a:gd name="T33" fmla="*/ 0 h 168"/>
                    <a:gd name="T34" fmla="*/ 14 w 272"/>
                    <a:gd name="T35" fmla="*/ 0 h 168"/>
                    <a:gd name="T36" fmla="*/ 14 w 272"/>
                    <a:gd name="T37" fmla="*/ 0 h 168"/>
                    <a:gd name="T38" fmla="*/ 14 w 272"/>
                    <a:gd name="T39" fmla="*/ 0 h 168"/>
                    <a:gd name="T40" fmla="*/ 14 w 272"/>
                    <a:gd name="T41" fmla="*/ 0 h 168"/>
                    <a:gd name="T42" fmla="*/ 14 w 272"/>
                    <a:gd name="T43" fmla="*/ 0 h 168"/>
                    <a:gd name="T44" fmla="*/ 14 w 272"/>
                    <a:gd name="T45" fmla="*/ 0 h 168"/>
                    <a:gd name="T46" fmla="*/ 14 w 272"/>
                    <a:gd name="T47" fmla="*/ 0 h 168"/>
                    <a:gd name="T48" fmla="*/ 14 w 272"/>
                    <a:gd name="T49" fmla="*/ 0 h 168"/>
                    <a:gd name="T50" fmla="*/ 15 w 272"/>
                    <a:gd name="T51" fmla="*/ 228 h 168"/>
                    <a:gd name="T52" fmla="*/ 16 w 272"/>
                    <a:gd name="T53" fmla="*/ 709 h 168"/>
                    <a:gd name="T54" fmla="*/ 17 w 272"/>
                    <a:gd name="T55" fmla="*/ 2916 h 168"/>
                    <a:gd name="T56" fmla="*/ 20 w 272"/>
                    <a:gd name="T57" fmla="*/ 7328 h 168"/>
                    <a:gd name="T58" fmla="*/ 22 w 272"/>
                    <a:gd name="T59" fmla="*/ 12221 h 168"/>
                    <a:gd name="T60" fmla="*/ 24 w 272"/>
                    <a:gd name="T61" fmla="*/ 16634 h 168"/>
                    <a:gd name="T62" fmla="*/ 25 w 272"/>
                    <a:gd name="T63" fmla="*/ 18296 h 168"/>
                    <a:gd name="T64" fmla="*/ 27 w 272"/>
                    <a:gd name="T65" fmla="*/ 19093 h 168"/>
                    <a:gd name="T66" fmla="*/ 27 w 272"/>
                    <a:gd name="T67" fmla="*/ 19422 h 168"/>
                    <a:gd name="T68" fmla="*/ 27 w 272"/>
                    <a:gd name="T69" fmla="*/ 19549 h 168"/>
                    <a:gd name="T70" fmla="*/ 27 w 272"/>
                    <a:gd name="T71" fmla="*/ 19549 h 168"/>
                    <a:gd name="T72" fmla="*/ 27 w 272"/>
                    <a:gd name="T73" fmla="*/ 19549 h 168"/>
                    <a:gd name="T74" fmla="*/ 27 w 272"/>
                    <a:gd name="T75" fmla="*/ 19549 h 168"/>
                    <a:gd name="T76" fmla="*/ 28 w 272"/>
                    <a:gd name="T77" fmla="*/ 19549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sp>
              <p:nvSpPr>
                <p:cNvPr id="381976" name="Freeform 19"/>
                <p:cNvSpPr>
                  <a:spLocks/>
                </p:cNvSpPr>
                <p:nvPr/>
              </p:nvSpPr>
              <p:spPr bwMode="auto">
                <a:xfrm>
                  <a:off x="5094" y="3729"/>
                  <a:ext cx="172" cy="309"/>
                </a:xfrm>
                <a:custGeom>
                  <a:avLst/>
                  <a:gdLst>
                    <a:gd name="T0" fmla="*/ 0 w 272"/>
                    <a:gd name="T1" fmla="*/ 3535 h 168"/>
                    <a:gd name="T2" fmla="*/ 1 w 272"/>
                    <a:gd name="T3" fmla="*/ 3535 h 168"/>
                    <a:gd name="T4" fmla="*/ 1 w 272"/>
                    <a:gd name="T5" fmla="*/ 3535 h 168"/>
                    <a:gd name="T6" fmla="*/ 1 w 272"/>
                    <a:gd name="T7" fmla="*/ 3535 h 168"/>
                    <a:gd name="T8" fmla="*/ 1 w 272"/>
                    <a:gd name="T9" fmla="*/ 3535 h 168"/>
                    <a:gd name="T10" fmla="*/ 1 w 272"/>
                    <a:gd name="T11" fmla="*/ 3515 h 168"/>
                    <a:gd name="T12" fmla="*/ 2 w 272"/>
                    <a:gd name="T13" fmla="*/ 3454 h 168"/>
                    <a:gd name="T14" fmla="*/ 3 w 272"/>
                    <a:gd name="T15" fmla="*/ 3313 h 168"/>
                    <a:gd name="T16" fmla="*/ 4 w 272"/>
                    <a:gd name="T17" fmla="*/ 2656 h 168"/>
                    <a:gd name="T18" fmla="*/ 7 w 272"/>
                    <a:gd name="T19" fmla="*/ 1773 h 168"/>
                    <a:gd name="T20" fmla="*/ 9 w 272"/>
                    <a:gd name="T21" fmla="*/ 859 h 168"/>
                    <a:gd name="T22" fmla="*/ 11 w 272"/>
                    <a:gd name="T23" fmla="*/ 355 h 168"/>
                    <a:gd name="T24" fmla="*/ 12 w 272"/>
                    <a:gd name="T25" fmla="*/ 105 h 168"/>
                    <a:gd name="T26" fmla="*/ 13 w 272"/>
                    <a:gd name="T27" fmla="*/ 44 h 168"/>
                    <a:gd name="T28" fmla="*/ 13 w 272"/>
                    <a:gd name="T29" fmla="*/ 24 h 168"/>
                    <a:gd name="T30" fmla="*/ 13 w 272"/>
                    <a:gd name="T31" fmla="*/ 0 h 168"/>
                    <a:gd name="T32" fmla="*/ 14 w 272"/>
                    <a:gd name="T33" fmla="*/ 0 h 168"/>
                    <a:gd name="T34" fmla="*/ 14 w 272"/>
                    <a:gd name="T35" fmla="*/ 0 h 168"/>
                    <a:gd name="T36" fmla="*/ 14 w 272"/>
                    <a:gd name="T37" fmla="*/ 0 h 168"/>
                    <a:gd name="T38" fmla="*/ 14 w 272"/>
                    <a:gd name="T39" fmla="*/ 0 h 168"/>
                    <a:gd name="T40" fmla="*/ 14 w 272"/>
                    <a:gd name="T41" fmla="*/ 0 h 168"/>
                    <a:gd name="T42" fmla="*/ 14 w 272"/>
                    <a:gd name="T43" fmla="*/ 0 h 168"/>
                    <a:gd name="T44" fmla="*/ 14 w 272"/>
                    <a:gd name="T45" fmla="*/ 0 h 168"/>
                    <a:gd name="T46" fmla="*/ 14 w 272"/>
                    <a:gd name="T47" fmla="*/ 0 h 168"/>
                    <a:gd name="T48" fmla="*/ 14 w 272"/>
                    <a:gd name="T49" fmla="*/ 0 h 168"/>
                    <a:gd name="T50" fmla="*/ 15 w 272"/>
                    <a:gd name="T51" fmla="*/ 44 h 168"/>
                    <a:gd name="T52" fmla="*/ 16 w 272"/>
                    <a:gd name="T53" fmla="*/ 125 h 168"/>
                    <a:gd name="T54" fmla="*/ 17 w 272"/>
                    <a:gd name="T55" fmla="*/ 528 h 168"/>
                    <a:gd name="T56" fmla="*/ 20 w 272"/>
                    <a:gd name="T57" fmla="*/ 1326 h 168"/>
                    <a:gd name="T58" fmla="*/ 22 w 272"/>
                    <a:gd name="T59" fmla="*/ 2209 h 168"/>
                    <a:gd name="T60" fmla="*/ 24 w 272"/>
                    <a:gd name="T61" fmla="*/ 3011 h 168"/>
                    <a:gd name="T62" fmla="*/ 25 w 272"/>
                    <a:gd name="T63" fmla="*/ 3313 h 168"/>
                    <a:gd name="T64" fmla="*/ 27 w 272"/>
                    <a:gd name="T65" fmla="*/ 3454 h 168"/>
                    <a:gd name="T66" fmla="*/ 27 w 272"/>
                    <a:gd name="T67" fmla="*/ 3515 h 168"/>
                    <a:gd name="T68" fmla="*/ 27 w 272"/>
                    <a:gd name="T69" fmla="*/ 3535 h 168"/>
                    <a:gd name="T70" fmla="*/ 27 w 272"/>
                    <a:gd name="T71" fmla="*/ 3535 h 168"/>
                    <a:gd name="T72" fmla="*/ 27 w 272"/>
                    <a:gd name="T73" fmla="*/ 3535 h 168"/>
                    <a:gd name="T74" fmla="*/ 27 w 272"/>
                    <a:gd name="T75" fmla="*/ 3535 h 168"/>
                    <a:gd name="T76" fmla="*/ 28 w 272"/>
                    <a:gd name="T77" fmla="*/ 3535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sp>
              <p:nvSpPr>
                <p:cNvPr id="381977" name="Freeform 20"/>
                <p:cNvSpPr>
                  <a:spLocks/>
                </p:cNvSpPr>
                <p:nvPr/>
              </p:nvSpPr>
              <p:spPr bwMode="auto">
                <a:xfrm>
                  <a:off x="5268" y="3873"/>
                  <a:ext cx="172" cy="165"/>
                </a:xfrm>
                <a:custGeom>
                  <a:avLst/>
                  <a:gdLst>
                    <a:gd name="T0" fmla="*/ 0 w 272"/>
                    <a:gd name="T1" fmla="*/ 153 h 168"/>
                    <a:gd name="T2" fmla="*/ 1 w 272"/>
                    <a:gd name="T3" fmla="*/ 153 h 168"/>
                    <a:gd name="T4" fmla="*/ 1 w 272"/>
                    <a:gd name="T5" fmla="*/ 153 h 168"/>
                    <a:gd name="T6" fmla="*/ 1 w 272"/>
                    <a:gd name="T7" fmla="*/ 153 h 168"/>
                    <a:gd name="T8" fmla="*/ 1 w 272"/>
                    <a:gd name="T9" fmla="*/ 153 h 168"/>
                    <a:gd name="T10" fmla="*/ 1 w 272"/>
                    <a:gd name="T11" fmla="*/ 152 h 168"/>
                    <a:gd name="T12" fmla="*/ 2 w 272"/>
                    <a:gd name="T13" fmla="*/ 149 h 168"/>
                    <a:gd name="T14" fmla="*/ 3 w 272"/>
                    <a:gd name="T15" fmla="*/ 142 h 168"/>
                    <a:gd name="T16" fmla="*/ 4 w 272"/>
                    <a:gd name="T17" fmla="*/ 116 h 168"/>
                    <a:gd name="T18" fmla="*/ 7 w 272"/>
                    <a:gd name="T19" fmla="*/ 79 h 168"/>
                    <a:gd name="T20" fmla="*/ 9 w 272"/>
                    <a:gd name="T21" fmla="*/ 36 h 168"/>
                    <a:gd name="T22" fmla="*/ 11 w 272"/>
                    <a:gd name="T23" fmla="*/ 17 h 168"/>
                    <a:gd name="T24" fmla="*/ 12 w 272"/>
                    <a:gd name="T25" fmla="*/ 5 h 168"/>
                    <a:gd name="T26" fmla="*/ 13 w 272"/>
                    <a:gd name="T27" fmla="*/ 2 h 168"/>
                    <a:gd name="T28" fmla="*/ 13 w 272"/>
                    <a:gd name="T29" fmla="*/ 1 h 168"/>
                    <a:gd name="T30" fmla="*/ 13 w 272"/>
                    <a:gd name="T31" fmla="*/ 0 h 168"/>
                    <a:gd name="T32" fmla="*/ 14 w 272"/>
                    <a:gd name="T33" fmla="*/ 0 h 168"/>
                    <a:gd name="T34" fmla="*/ 14 w 272"/>
                    <a:gd name="T35" fmla="*/ 0 h 168"/>
                    <a:gd name="T36" fmla="*/ 14 w 272"/>
                    <a:gd name="T37" fmla="*/ 0 h 168"/>
                    <a:gd name="T38" fmla="*/ 14 w 272"/>
                    <a:gd name="T39" fmla="*/ 0 h 168"/>
                    <a:gd name="T40" fmla="*/ 14 w 272"/>
                    <a:gd name="T41" fmla="*/ 0 h 168"/>
                    <a:gd name="T42" fmla="*/ 14 w 272"/>
                    <a:gd name="T43" fmla="*/ 0 h 168"/>
                    <a:gd name="T44" fmla="*/ 14 w 272"/>
                    <a:gd name="T45" fmla="*/ 0 h 168"/>
                    <a:gd name="T46" fmla="*/ 14 w 272"/>
                    <a:gd name="T47" fmla="*/ 0 h 168"/>
                    <a:gd name="T48" fmla="*/ 14 w 272"/>
                    <a:gd name="T49" fmla="*/ 0 h 168"/>
                    <a:gd name="T50" fmla="*/ 15 w 272"/>
                    <a:gd name="T51" fmla="*/ 2 h 168"/>
                    <a:gd name="T52" fmla="*/ 16 w 272"/>
                    <a:gd name="T53" fmla="*/ 6 h 168"/>
                    <a:gd name="T54" fmla="*/ 17 w 272"/>
                    <a:gd name="T55" fmla="*/ 25 h 168"/>
                    <a:gd name="T56" fmla="*/ 20 w 272"/>
                    <a:gd name="T57" fmla="*/ 58 h 168"/>
                    <a:gd name="T58" fmla="*/ 22 w 272"/>
                    <a:gd name="T59" fmla="*/ 95 h 168"/>
                    <a:gd name="T60" fmla="*/ 24 w 272"/>
                    <a:gd name="T61" fmla="*/ 132 h 168"/>
                    <a:gd name="T62" fmla="*/ 25 w 272"/>
                    <a:gd name="T63" fmla="*/ 142 h 168"/>
                    <a:gd name="T64" fmla="*/ 27 w 272"/>
                    <a:gd name="T65" fmla="*/ 149 h 168"/>
                    <a:gd name="T66" fmla="*/ 27 w 272"/>
                    <a:gd name="T67" fmla="*/ 152 h 168"/>
                    <a:gd name="T68" fmla="*/ 27 w 272"/>
                    <a:gd name="T69" fmla="*/ 153 h 168"/>
                    <a:gd name="T70" fmla="*/ 27 w 272"/>
                    <a:gd name="T71" fmla="*/ 153 h 168"/>
                    <a:gd name="T72" fmla="*/ 27 w 272"/>
                    <a:gd name="T73" fmla="*/ 153 h 168"/>
                    <a:gd name="T74" fmla="*/ 27 w 272"/>
                    <a:gd name="T75" fmla="*/ 153 h 168"/>
                    <a:gd name="T76" fmla="*/ 28 w 272"/>
                    <a:gd name="T77" fmla="*/ 153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sp>
              <p:nvSpPr>
                <p:cNvPr id="381978" name="Freeform 21"/>
                <p:cNvSpPr>
                  <a:spLocks/>
                </p:cNvSpPr>
                <p:nvPr/>
              </p:nvSpPr>
              <p:spPr bwMode="auto">
                <a:xfrm>
                  <a:off x="5436" y="3975"/>
                  <a:ext cx="172" cy="63"/>
                </a:xfrm>
                <a:custGeom>
                  <a:avLst/>
                  <a:gdLst>
                    <a:gd name="T0" fmla="*/ 0 w 272"/>
                    <a:gd name="T1" fmla="*/ 1 h 168"/>
                    <a:gd name="T2" fmla="*/ 1 w 272"/>
                    <a:gd name="T3" fmla="*/ 1 h 168"/>
                    <a:gd name="T4" fmla="*/ 1 w 272"/>
                    <a:gd name="T5" fmla="*/ 1 h 168"/>
                    <a:gd name="T6" fmla="*/ 1 w 272"/>
                    <a:gd name="T7" fmla="*/ 1 h 168"/>
                    <a:gd name="T8" fmla="*/ 1 w 272"/>
                    <a:gd name="T9" fmla="*/ 1 h 168"/>
                    <a:gd name="T10" fmla="*/ 1 w 272"/>
                    <a:gd name="T11" fmla="*/ 1 h 168"/>
                    <a:gd name="T12" fmla="*/ 2 w 272"/>
                    <a:gd name="T13" fmla="*/ 1 h 168"/>
                    <a:gd name="T14" fmla="*/ 3 w 272"/>
                    <a:gd name="T15" fmla="*/ 1 h 168"/>
                    <a:gd name="T16" fmla="*/ 4 w 272"/>
                    <a:gd name="T17" fmla="*/ 1 h 168"/>
                    <a:gd name="T18" fmla="*/ 7 w 272"/>
                    <a:gd name="T19" fmla="*/ 1 h 168"/>
                    <a:gd name="T20" fmla="*/ 9 w 272"/>
                    <a:gd name="T21" fmla="*/ 0 h 168"/>
                    <a:gd name="T22" fmla="*/ 11 w 272"/>
                    <a:gd name="T23" fmla="*/ 0 h 168"/>
                    <a:gd name="T24" fmla="*/ 12 w 272"/>
                    <a:gd name="T25" fmla="*/ 0 h 168"/>
                    <a:gd name="T26" fmla="*/ 13 w 272"/>
                    <a:gd name="T27" fmla="*/ 0 h 168"/>
                    <a:gd name="T28" fmla="*/ 13 w 272"/>
                    <a:gd name="T29" fmla="*/ 0 h 168"/>
                    <a:gd name="T30" fmla="*/ 13 w 272"/>
                    <a:gd name="T31" fmla="*/ 0 h 168"/>
                    <a:gd name="T32" fmla="*/ 14 w 272"/>
                    <a:gd name="T33" fmla="*/ 0 h 168"/>
                    <a:gd name="T34" fmla="*/ 14 w 272"/>
                    <a:gd name="T35" fmla="*/ 0 h 168"/>
                    <a:gd name="T36" fmla="*/ 14 w 272"/>
                    <a:gd name="T37" fmla="*/ 0 h 168"/>
                    <a:gd name="T38" fmla="*/ 14 w 272"/>
                    <a:gd name="T39" fmla="*/ 0 h 168"/>
                    <a:gd name="T40" fmla="*/ 14 w 272"/>
                    <a:gd name="T41" fmla="*/ 0 h 168"/>
                    <a:gd name="T42" fmla="*/ 14 w 272"/>
                    <a:gd name="T43" fmla="*/ 0 h 168"/>
                    <a:gd name="T44" fmla="*/ 14 w 272"/>
                    <a:gd name="T45" fmla="*/ 0 h 168"/>
                    <a:gd name="T46" fmla="*/ 14 w 272"/>
                    <a:gd name="T47" fmla="*/ 0 h 168"/>
                    <a:gd name="T48" fmla="*/ 14 w 272"/>
                    <a:gd name="T49" fmla="*/ 0 h 168"/>
                    <a:gd name="T50" fmla="*/ 15 w 272"/>
                    <a:gd name="T51" fmla="*/ 0 h 168"/>
                    <a:gd name="T52" fmla="*/ 16 w 272"/>
                    <a:gd name="T53" fmla="*/ 0 h 168"/>
                    <a:gd name="T54" fmla="*/ 17 w 272"/>
                    <a:gd name="T55" fmla="*/ 0 h 168"/>
                    <a:gd name="T56" fmla="*/ 20 w 272"/>
                    <a:gd name="T57" fmla="*/ 0 h 168"/>
                    <a:gd name="T58" fmla="*/ 22 w 272"/>
                    <a:gd name="T59" fmla="*/ 1 h 168"/>
                    <a:gd name="T60" fmla="*/ 24 w 272"/>
                    <a:gd name="T61" fmla="*/ 1 h 168"/>
                    <a:gd name="T62" fmla="*/ 25 w 272"/>
                    <a:gd name="T63" fmla="*/ 1 h 168"/>
                    <a:gd name="T64" fmla="*/ 27 w 272"/>
                    <a:gd name="T65" fmla="*/ 1 h 168"/>
                    <a:gd name="T66" fmla="*/ 27 w 272"/>
                    <a:gd name="T67" fmla="*/ 1 h 168"/>
                    <a:gd name="T68" fmla="*/ 27 w 272"/>
                    <a:gd name="T69" fmla="*/ 1 h 168"/>
                    <a:gd name="T70" fmla="*/ 27 w 272"/>
                    <a:gd name="T71" fmla="*/ 1 h 168"/>
                    <a:gd name="T72" fmla="*/ 27 w 272"/>
                    <a:gd name="T73" fmla="*/ 1 h 168"/>
                    <a:gd name="T74" fmla="*/ 27 w 272"/>
                    <a:gd name="T75" fmla="*/ 1 h 168"/>
                    <a:gd name="T76" fmla="*/ 28 w 272"/>
                    <a:gd name="T77" fmla="*/ 1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grpSp>
        </p:grpSp>
        <p:grpSp>
          <p:nvGrpSpPr>
            <p:cNvPr id="6" name="Group 22"/>
            <p:cNvGrpSpPr>
              <a:grpSpLocks/>
            </p:cNvGrpSpPr>
            <p:nvPr/>
          </p:nvGrpSpPr>
          <p:grpSpPr bwMode="auto">
            <a:xfrm>
              <a:off x="4064" y="2974"/>
              <a:ext cx="436" cy="346"/>
              <a:chOff x="4454" y="1236"/>
              <a:chExt cx="436" cy="346"/>
            </a:xfrm>
          </p:grpSpPr>
          <p:sp>
            <p:nvSpPr>
              <p:cNvPr id="381968" name="Rectangle 23"/>
              <p:cNvSpPr>
                <a:spLocks noChangeArrowheads="1"/>
              </p:cNvSpPr>
              <p:nvPr/>
            </p:nvSpPr>
            <p:spPr bwMode="auto">
              <a:xfrm>
                <a:off x="4454" y="1236"/>
                <a:ext cx="436" cy="346"/>
              </a:xfrm>
              <a:prstGeom prst="rect">
                <a:avLst/>
              </a:prstGeom>
              <a:solidFill>
                <a:schemeClr val="accent2"/>
              </a:solidFill>
              <a:ln w="38100">
                <a:noFill/>
                <a:miter lim="800000"/>
                <a:headEnd/>
                <a:tailEnd/>
              </a:ln>
            </p:spPr>
            <p:txBody>
              <a:bodyPr wrap="none" anchor="ctr">
                <a:spAutoFit/>
              </a:bodyPr>
              <a:lstStyle/>
              <a:p>
                <a:endParaRPr lang="en-US"/>
              </a:p>
            </p:txBody>
          </p:sp>
          <p:grpSp>
            <p:nvGrpSpPr>
              <p:cNvPr id="7" name="Group 24"/>
              <p:cNvGrpSpPr>
                <a:grpSpLocks/>
              </p:cNvGrpSpPr>
              <p:nvPr/>
            </p:nvGrpSpPr>
            <p:grpSpPr bwMode="auto">
              <a:xfrm>
                <a:off x="4619" y="1277"/>
                <a:ext cx="106" cy="264"/>
                <a:chOff x="4600" y="1291"/>
                <a:chExt cx="106" cy="264"/>
              </a:xfrm>
            </p:grpSpPr>
            <p:sp>
              <p:nvSpPr>
                <p:cNvPr id="381970" name="Line 25"/>
                <p:cNvSpPr>
                  <a:spLocks noChangeShapeType="1"/>
                </p:cNvSpPr>
                <p:nvPr/>
              </p:nvSpPr>
              <p:spPr bwMode="auto">
                <a:xfrm>
                  <a:off x="4600" y="1291"/>
                  <a:ext cx="0" cy="264"/>
                </a:xfrm>
                <a:prstGeom prst="line">
                  <a:avLst/>
                </a:prstGeom>
                <a:noFill/>
                <a:ln w="38100">
                  <a:solidFill>
                    <a:schemeClr val="bg2"/>
                  </a:solidFill>
                  <a:round/>
                  <a:headEnd/>
                  <a:tailEnd/>
                </a:ln>
              </p:spPr>
              <p:txBody>
                <a:bodyPr wrap="none" anchor="ctr">
                  <a:spAutoFit/>
                </a:bodyPr>
                <a:lstStyle/>
                <a:p>
                  <a:endParaRPr lang="en-US"/>
                </a:p>
              </p:txBody>
            </p:sp>
            <p:sp>
              <p:nvSpPr>
                <p:cNvPr id="381971" name="Line 26"/>
                <p:cNvSpPr>
                  <a:spLocks noChangeShapeType="1"/>
                </p:cNvSpPr>
                <p:nvPr/>
              </p:nvSpPr>
              <p:spPr bwMode="auto">
                <a:xfrm>
                  <a:off x="4706" y="1291"/>
                  <a:ext cx="0" cy="264"/>
                </a:xfrm>
                <a:prstGeom prst="line">
                  <a:avLst/>
                </a:prstGeom>
                <a:noFill/>
                <a:ln w="38100">
                  <a:solidFill>
                    <a:schemeClr val="bg2"/>
                  </a:solidFill>
                  <a:round/>
                  <a:headEnd/>
                  <a:tailEnd/>
                </a:ln>
              </p:spPr>
              <p:txBody>
                <a:bodyPr wrap="none" anchor="ctr">
                  <a:spAutoFit/>
                </a:bodyPr>
                <a:lstStyle/>
                <a:p>
                  <a:endParaRPr lang="en-US"/>
                </a:p>
              </p:txBody>
            </p:sp>
          </p:grpSp>
        </p:grpSp>
      </p:grpSp>
      <p:sp>
        <p:nvSpPr>
          <p:cNvPr id="2006043" name="Rectangle 27"/>
          <p:cNvSpPr>
            <a:spLocks noChangeArrowheads="1"/>
          </p:cNvSpPr>
          <p:nvPr/>
        </p:nvSpPr>
        <p:spPr bwMode="auto">
          <a:xfrm>
            <a:off x="476250" y="3944938"/>
            <a:ext cx="2782888" cy="514350"/>
          </a:xfrm>
          <a:prstGeom prst="rect">
            <a:avLst/>
          </a:prstGeom>
          <a:noFill/>
          <a:ln w="38100">
            <a:solidFill>
              <a:srgbClr val="990000"/>
            </a:solidFill>
            <a:miter lim="800000"/>
            <a:headEnd/>
            <a:tailEnd/>
          </a:ln>
        </p:spPr>
        <p:txBody>
          <a:bodyPr>
            <a:spAutoFit/>
          </a:bodyPr>
          <a:lstStyle/>
          <a:p>
            <a:pPr>
              <a:lnSpc>
                <a:spcPct val="90000"/>
              </a:lnSpc>
            </a:pPr>
            <a:r>
              <a:rPr lang="en-US" sz="2800" b="1" i="1">
                <a:solidFill>
                  <a:srgbClr val="990000"/>
                </a:solidFill>
              </a:rPr>
              <a:t>d</a:t>
            </a:r>
            <a:r>
              <a:rPr lang="en-US" sz="2800" b="1">
                <a:solidFill>
                  <a:srgbClr val="990000"/>
                </a:solidFill>
              </a:rPr>
              <a:t> sin </a:t>
            </a:r>
            <a:r>
              <a:rPr lang="en-US" sz="2800" b="1">
                <a:solidFill>
                  <a:srgbClr val="990000"/>
                </a:solidFill>
                <a:latin typeface="Symbol" pitchFamily="18" charset="2"/>
              </a:rPr>
              <a:t> </a:t>
            </a:r>
            <a:r>
              <a:rPr lang="en-US" sz="2800" b="1">
                <a:solidFill>
                  <a:srgbClr val="990000"/>
                </a:solidFill>
              </a:rPr>
              <a:t>=  m </a:t>
            </a:r>
            <a:r>
              <a:rPr lang="en-US" sz="2800" b="1">
                <a:solidFill>
                  <a:srgbClr val="990000"/>
                </a:solidFill>
                <a:latin typeface="Symbol" pitchFamily="18" charset="2"/>
              </a:rPr>
              <a:t></a:t>
            </a:r>
            <a:endParaRPr lang="en-US" sz="2000" b="1">
              <a:solidFill>
                <a:schemeClr val="accent1"/>
              </a:solidFill>
              <a:latin typeface="Symbol" pitchFamily="18" charset="2"/>
            </a:endParaRPr>
          </a:p>
        </p:txBody>
      </p:sp>
      <p:sp>
        <p:nvSpPr>
          <p:cNvPr id="381961" name="Oval 28"/>
          <p:cNvSpPr>
            <a:spLocks noChangeArrowheads="1"/>
          </p:cNvSpPr>
          <p:nvPr/>
        </p:nvSpPr>
        <p:spPr bwMode="auto">
          <a:xfrm>
            <a:off x="4875213" y="1980565"/>
            <a:ext cx="3430587" cy="527050"/>
          </a:xfrm>
          <a:prstGeom prst="ellipse">
            <a:avLst/>
          </a:prstGeom>
          <a:noFill/>
          <a:ln w="38100">
            <a:solidFill>
              <a:schemeClr val="accent1"/>
            </a:solidFill>
            <a:round/>
            <a:headEnd/>
            <a:tailEnd/>
          </a:ln>
        </p:spPr>
        <p:txBody>
          <a:bodyPr anchor="ctr">
            <a:spAutoFit/>
          </a:bodyPr>
          <a:lstStyle/>
          <a:p>
            <a:endParaRPr lang="en-US"/>
          </a:p>
        </p:txBody>
      </p:sp>
      <p:sp>
        <p:nvSpPr>
          <p:cNvPr id="2006046" name="Text Box 30"/>
          <p:cNvSpPr txBox="1">
            <a:spLocks noChangeArrowheads="1"/>
          </p:cNvSpPr>
          <p:nvPr/>
        </p:nvSpPr>
        <p:spPr bwMode="auto">
          <a:xfrm>
            <a:off x="368300" y="6451600"/>
            <a:ext cx="7440613" cy="406400"/>
          </a:xfrm>
          <a:prstGeom prst="rect">
            <a:avLst/>
          </a:prstGeom>
          <a:solidFill>
            <a:srgbClr val="3366FF"/>
          </a:solidFill>
          <a:ln w="9525">
            <a:solidFill>
              <a:schemeClr val="tx2"/>
            </a:solidFill>
            <a:miter lim="800000"/>
            <a:headEnd type="none" w="sm" len="sm"/>
            <a:tailEnd type="none" w="sm" len="sm"/>
          </a:ln>
          <a:effectLst/>
        </p:spPr>
        <p:txBody>
          <a:bodyPr wrap="none">
            <a:spAutoFit/>
          </a:bodyPr>
          <a:lstStyle/>
          <a:p>
            <a:pPr>
              <a:defRPr/>
            </a:pPr>
            <a:r>
              <a:rPr lang="en-US" sz="2000" b="1">
                <a:solidFill>
                  <a:srgbClr val="000000"/>
                </a:solidFill>
                <a:effectLst>
                  <a:outerShdw blurRad="38100" dist="38100" dir="2700000" algn="tl">
                    <a:srgbClr val="FFFFFF"/>
                  </a:outerShdw>
                </a:effectLst>
              </a:rPr>
              <a:t>Follow-up:</a:t>
            </a:r>
            <a:r>
              <a:rPr lang="en-US" sz="2000" b="1">
                <a:effectLst>
                  <a:outerShdw blurRad="38100" dist="38100" dir="2700000" algn="tl">
                    <a:srgbClr val="000000"/>
                  </a:outerShdw>
                </a:effectLst>
              </a:rPr>
              <a:t>  </a:t>
            </a:r>
            <a:r>
              <a:rPr lang="en-US" sz="2000" b="1"/>
              <a:t>When would the interference pattern disappear?</a:t>
            </a:r>
            <a:endParaRPr lang="en-US" sz="2000" b="1">
              <a:effectLst>
                <a:outerShdw blurRad="38100" dist="38100" dir="2700000" algn="tl">
                  <a:srgbClr val="000000"/>
                </a:outerShdw>
              </a:effectLs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2006043"/>
                                        </p:tgtEl>
                                        <p:attrNameLst>
                                          <p:attrName>style.visibility</p:attrName>
                                        </p:attrNameLst>
                                      </p:cBhvr>
                                      <p:to>
                                        <p:strVal val="visible"/>
                                      </p:to>
                                    </p:set>
                                    <p:animEffect transition="in" filter="dissolve">
                                      <p:cBhvr>
                                        <p:cTn id="7" dur="500"/>
                                        <p:tgtEl>
                                          <p:spTgt spid="20060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06043" grpId="0" animBg="1" autoUpdateAnimBg="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979" name="Text Box 3"/>
          <p:cNvSpPr txBox="1">
            <a:spLocks noChangeArrowheads="1"/>
          </p:cNvSpPr>
          <p:nvPr/>
        </p:nvSpPr>
        <p:spPr bwMode="auto">
          <a:xfrm>
            <a:off x="4630738" y="1286955"/>
            <a:ext cx="4513262" cy="2554545"/>
          </a:xfrm>
          <a:prstGeom prst="rect">
            <a:avLst/>
          </a:prstGeom>
          <a:noFill/>
          <a:ln w="9525">
            <a:noFill/>
            <a:miter lim="800000"/>
            <a:headEnd/>
            <a:tailEnd/>
          </a:ln>
        </p:spPr>
        <p:txBody>
          <a:bodyPr>
            <a:spAutoFit/>
          </a:bodyPr>
          <a:lstStyle/>
          <a:p>
            <a:pPr marL="457200" indent="-457200">
              <a:lnSpc>
                <a:spcPct val="160000"/>
              </a:lnSpc>
              <a:buFont typeface="+mj-lt"/>
              <a:buAutoNum type="alphaLcParenR"/>
            </a:pPr>
            <a:r>
              <a:rPr lang="en-US" sz="2000" b="1" dirty="0">
                <a:solidFill>
                  <a:schemeClr val="tx2"/>
                </a:solidFill>
              </a:rPr>
              <a:t>there is no difference</a:t>
            </a:r>
          </a:p>
          <a:p>
            <a:pPr marL="457200" indent="-457200">
              <a:lnSpc>
                <a:spcPct val="160000"/>
              </a:lnSpc>
              <a:buFont typeface="+mj-lt"/>
              <a:buAutoNum type="alphaLcParenR"/>
            </a:pPr>
            <a:r>
              <a:rPr lang="en-US" sz="2000" b="1" dirty="0">
                <a:solidFill>
                  <a:schemeClr val="tx2"/>
                </a:solidFill>
              </a:rPr>
              <a:t>half a wavelength</a:t>
            </a:r>
            <a:endParaRPr lang="en-US" sz="2000" b="1" dirty="0">
              <a:solidFill>
                <a:schemeClr val="tx2"/>
              </a:solidFill>
              <a:sym typeface="Symbol" pitchFamily="18" charset="2"/>
            </a:endParaRPr>
          </a:p>
          <a:p>
            <a:pPr marL="457200" indent="-457200">
              <a:lnSpc>
                <a:spcPct val="160000"/>
              </a:lnSpc>
              <a:buFont typeface="+mj-lt"/>
              <a:buAutoNum type="alphaLcParenR"/>
            </a:pPr>
            <a:r>
              <a:rPr lang="en-US" sz="2000" b="1" dirty="0">
                <a:solidFill>
                  <a:schemeClr val="tx2"/>
                </a:solidFill>
              </a:rPr>
              <a:t>one wavelength</a:t>
            </a:r>
          </a:p>
          <a:p>
            <a:pPr marL="457200" indent="-457200">
              <a:lnSpc>
                <a:spcPct val="160000"/>
              </a:lnSpc>
              <a:buFont typeface="+mj-lt"/>
              <a:buAutoNum type="alphaLcParenR"/>
            </a:pPr>
            <a:r>
              <a:rPr lang="en-US" sz="2000" b="1" dirty="0">
                <a:solidFill>
                  <a:schemeClr val="tx2"/>
                </a:solidFill>
              </a:rPr>
              <a:t>three wavelengths</a:t>
            </a:r>
          </a:p>
          <a:p>
            <a:pPr marL="457200" indent="-457200">
              <a:lnSpc>
                <a:spcPct val="160000"/>
              </a:lnSpc>
              <a:buFont typeface="+mj-lt"/>
              <a:buAutoNum type="alphaLcParenR"/>
            </a:pPr>
            <a:r>
              <a:rPr lang="en-US" sz="2000" b="1" dirty="0">
                <a:solidFill>
                  <a:schemeClr val="tx2"/>
                </a:solidFill>
              </a:rPr>
              <a:t>more than three wavelengths</a:t>
            </a:r>
            <a:endParaRPr lang="en-US" sz="2000" b="1" dirty="0"/>
          </a:p>
        </p:txBody>
      </p:sp>
      <p:sp>
        <p:nvSpPr>
          <p:cNvPr id="2008098" name="Rectangle 34"/>
          <p:cNvSpPr>
            <a:spLocks noGrp="1" noChangeArrowheads="1"/>
          </p:cNvSpPr>
          <p:nvPr>
            <p:ph type="title"/>
          </p:nvPr>
        </p:nvSpPr>
        <p:spPr>
          <a:xfrm>
            <a:off x="660400" y="0"/>
            <a:ext cx="8050213" cy="838200"/>
          </a:xfrm>
        </p:spPr>
        <p:txBody>
          <a:bodyPr/>
          <a:lstStyle/>
          <a:p>
            <a:pPr>
              <a:lnSpc>
                <a:spcPct val="90000"/>
              </a:lnSpc>
              <a:defRPr/>
            </a:pPr>
            <a:r>
              <a:rPr lang="en-US" sz="2800" i="1"/>
              <a:t>ConcepTest 24.4	</a:t>
            </a:r>
            <a:r>
              <a:rPr lang="en-US" sz="2800">
                <a:solidFill>
                  <a:schemeClr val="accent2"/>
                </a:solidFill>
              </a:rPr>
              <a:t>Path Difference</a:t>
            </a:r>
          </a:p>
        </p:txBody>
      </p:sp>
      <p:sp>
        <p:nvSpPr>
          <p:cNvPr id="382980" name="Rectangle 4"/>
          <p:cNvSpPr>
            <a:spLocks noGrp="1" noChangeArrowheads="1"/>
          </p:cNvSpPr>
          <p:nvPr>
            <p:ph idx="1"/>
          </p:nvPr>
        </p:nvSpPr>
        <p:spPr>
          <a:xfrm>
            <a:off x="0" y="1088009"/>
            <a:ext cx="4572000" cy="2390775"/>
          </a:xfrm>
          <a:noFill/>
        </p:spPr>
        <p:txBody>
          <a:bodyPr>
            <a:normAutofit fontScale="77500" lnSpcReduction="20000"/>
          </a:bodyPr>
          <a:lstStyle/>
          <a:p>
            <a:pPr marL="401638" indent="-401638">
              <a:lnSpc>
                <a:spcPct val="140000"/>
              </a:lnSpc>
              <a:buFont typeface="Monotype Sorts" pitchFamily="2" charset="2"/>
              <a:buNone/>
            </a:pPr>
            <a:r>
              <a:rPr lang="en-US" b="1" dirty="0"/>
              <a:t>	In a double-slit experiment, what </a:t>
            </a:r>
            <a:r>
              <a:rPr lang="en-US" b="1" i="1" dirty="0"/>
              <a:t>path difference</a:t>
            </a:r>
            <a:r>
              <a:rPr lang="en-US" b="1" dirty="0"/>
              <a:t>  have the waves from each slit traveled to give a minimum at the indicated position?</a:t>
            </a:r>
            <a:r>
              <a:rPr lang="en-US" dirty="0"/>
              <a:t> </a:t>
            </a:r>
          </a:p>
        </p:txBody>
      </p:sp>
      <p:grpSp>
        <p:nvGrpSpPr>
          <p:cNvPr id="2" name="Group 7"/>
          <p:cNvGrpSpPr>
            <a:grpSpLocks/>
          </p:cNvGrpSpPr>
          <p:nvPr/>
        </p:nvGrpSpPr>
        <p:grpSpPr bwMode="auto">
          <a:xfrm>
            <a:off x="5160963" y="4203192"/>
            <a:ext cx="3975100" cy="1422400"/>
            <a:chOff x="2855" y="192"/>
            <a:chExt cx="2504" cy="896"/>
          </a:xfrm>
        </p:grpSpPr>
        <p:sp>
          <p:nvSpPr>
            <p:cNvPr id="383000" name="Freeform 8"/>
            <p:cNvSpPr>
              <a:spLocks/>
            </p:cNvSpPr>
            <p:nvPr/>
          </p:nvSpPr>
          <p:spPr bwMode="auto">
            <a:xfrm>
              <a:off x="3953" y="192"/>
              <a:ext cx="312" cy="896"/>
            </a:xfrm>
            <a:custGeom>
              <a:avLst/>
              <a:gdLst>
                <a:gd name="T0" fmla="*/ 0 w 272"/>
                <a:gd name="T1" fmla="*/ 724992 h 168"/>
                <a:gd name="T2" fmla="*/ 1 w 272"/>
                <a:gd name="T3" fmla="*/ 724992 h 168"/>
                <a:gd name="T4" fmla="*/ 2 w 272"/>
                <a:gd name="T5" fmla="*/ 724992 h 168"/>
                <a:gd name="T6" fmla="*/ 3 w 272"/>
                <a:gd name="T7" fmla="*/ 724992 h 168"/>
                <a:gd name="T8" fmla="*/ 10 w 272"/>
                <a:gd name="T9" fmla="*/ 724992 h 168"/>
                <a:gd name="T10" fmla="*/ 15 w 272"/>
                <a:gd name="T11" fmla="*/ 720896 h 168"/>
                <a:gd name="T12" fmla="*/ 28 w 272"/>
                <a:gd name="T13" fmla="*/ 708011 h 168"/>
                <a:gd name="T14" fmla="*/ 45 w 272"/>
                <a:gd name="T15" fmla="*/ 677205 h 168"/>
                <a:gd name="T16" fmla="*/ 91 w 272"/>
                <a:gd name="T17" fmla="*/ 543717 h 168"/>
                <a:gd name="T18" fmla="*/ 134 w 272"/>
                <a:gd name="T19" fmla="*/ 362411 h 168"/>
                <a:gd name="T20" fmla="*/ 179 w 272"/>
                <a:gd name="T21" fmla="*/ 177179 h 168"/>
                <a:gd name="T22" fmla="*/ 214 w 272"/>
                <a:gd name="T23" fmla="*/ 73584 h 168"/>
                <a:gd name="T24" fmla="*/ 239 w 272"/>
                <a:gd name="T25" fmla="*/ 21845 h 168"/>
                <a:gd name="T26" fmla="*/ 248 w 272"/>
                <a:gd name="T27" fmla="*/ 8960 h 168"/>
                <a:gd name="T28" fmla="*/ 256 w 272"/>
                <a:gd name="T29" fmla="*/ 4096 h 168"/>
                <a:gd name="T30" fmla="*/ 259 w 272"/>
                <a:gd name="T31" fmla="*/ 0 h 168"/>
                <a:gd name="T32" fmla="*/ 265 w 272"/>
                <a:gd name="T33" fmla="*/ 0 h 168"/>
                <a:gd name="T34" fmla="*/ 267 w 272"/>
                <a:gd name="T35" fmla="*/ 0 h 168"/>
                <a:gd name="T36" fmla="*/ 268 w 272"/>
                <a:gd name="T37" fmla="*/ 0 h 168"/>
                <a:gd name="T38" fmla="*/ 270 w 272"/>
                <a:gd name="T39" fmla="*/ 0 h 168"/>
                <a:gd name="T40" fmla="*/ 270 w 272"/>
                <a:gd name="T41" fmla="*/ 0 h 168"/>
                <a:gd name="T42" fmla="*/ 271 w 272"/>
                <a:gd name="T43" fmla="*/ 0 h 168"/>
                <a:gd name="T44" fmla="*/ 274 w 272"/>
                <a:gd name="T45" fmla="*/ 0 h 168"/>
                <a:gd name="T46" fmla="*/ 275 w 272"/>
                <a:gd name="T47" fmla="*/ 0 h 168"/>
                <a:gd name="T48" fmla="*/ 280 w 272"/>
                <a:gd name="T49" fmla="*/ 0 h 168"/>
                <a:gd name="T50" fmla="*/ 287 w 272"/>
                <a:gd name="T51" fmla="*/ 8960 h 168"/>
                <a:gd name="T52" fmla="*/ 304 w 272"/>
                <a:gd name="T53" fmla="*/ 25941 h 168"/>
                <a:gd name="T54" fmla="*/ 338 w 272"/>
                <a:gd name="T55" fmla="*/ 107547 h 168"/>
                <a:gd name="T56" fmla="*/ 382 w 272"/>
                <a:gd name="T57" fmla="*/ 271845 h 168"/>
                <a:gd name="T58" fmla="*/ 428 w 272"/>
                <a:gd name="T59" fmla="*/ 453147 h 168"/>
                <a:gd name="T60" fmla="*/ 473 w 272"/>
                <a:gd name="T61" fmla="*/ 617275 h 168"/>
                <a:gd name="T62" fmla="*/ 496 w 272"/>
                <a:gd name="T63" fmla="*/ 677205 h 168"/>
                <a:gd name="T64" fmla="*/ 514 w 272"/>
                <a:gd name="T65" fmla="*/ 708011 h 168"/>
                <a:gd name="T66" fmla="*/ 525 w 272"/>
                <a:gd name="T67" fmla="*/ 720896 h 168"/>
                <a:gd name="T68" fmla="*/ 531 w 272"/>
                <a:gd name="T69" fmla="*/ 724992 h 168"/>
                <a:gd name="T70" fmla="*/ 537 w 272"/>
                <a:gd name="T71" fmla="*/ 724992 h 168"/>
                <a:gd name="T72" fmla="*/ 538 w 272"/>
                <a:gd name="T73" fmla="*/ 724992 h 168"/>
                <a:gd name="T74" fmla="*/ 538 w 272"/>
                <a:gd name="T75" fmla="*/ 724992 h 168"/>
                <a:gd name="T76" fmla="*/ 540 w 272"/>
                <a:gd name="T77" fmla="*/ 724992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grpSp>
          <p:nvGrpSpPr>
            <p:cNvPr id="3" name="Group 9"/>
            <p:cNvGrpSpPr>
              <a:grpSpLocks/>
            </p:cNvGrpSpPr>
            <p:nvPr/>
          </p:nvGrpSpPr>
          <p:grpSpPr bwMode="auto">
            <a:xfrm>
              <a:off x="4264" y="422"/>
              <a:ext cx="1095" cy="666"/>
              <a:chOff x="4920" y="3603"/>
              <a:chExt cx="688" cy="435"/>
            </a:xfrm>
          </p:grpSpPr>
          <p:sp>
            <p:nvSpPr>
              <p:cNvPr id="383007" name="Freeform 10"/>
              <p:cNvSpPr>
                <a:spLocks/>
              </p:cNvSpPr>
              <p:nvPr/>
            </p:nvSpPr>
            <p:spPr bwMode="auto">
              <a:xfrm>
                <a:off x="4920" y="3603"/>
                <a:ext cx="172" cy="435"/>
              </a:xfrm>
              <a:custGeom>
                <a:avLst/>
                <a:gdLst>
                  <a:gd name="T0" fmla="*/ 0 w 272"/>
                  <a:gd name="T1" fmla="*/ 19549 h 168"/>
                  <a:gd name="T2" fmla="*/ 1 w 272"/>
                  <a:gd name="T3" fmla="*/ 19549 h 168"/>
                  <a:gd name="T4" fmla="*/ 1 w 272"/>
                  <a:gd name="T5" fmla="*/ 19549 h 168"/>
                  <a:gd name="T6" fmla="*/ 1 w 272"/>
                  <a:gd name="T7" fmla="*/ 19549 h 168"/>
                  <a:gd name="T8" fmla="*/ 1 w 272"/>
                  <a:gd name="T9" fmla="*/ 19549 h 168"/>
                  <a:gd name="T10" fmla="*/ 1 w 272"/>
                  <a:gd name="T11" fmla="*/ 19422 h 168"/>
                  <a:gd name="T12" fmla="*/ 2 w 272"/>
                  <a:gd name="T13" fmla="*/ 19093 h 168"/>
                  <a:gd name="T14" fmla="*/ 3 w 272"/>
                  <a:gd name="T15" fmla="*/ 18296 h 168"/>
                  <a:gd name="T16" fmla="*/ 4 w 272"/>
                  <a:gd name="T17" fmla="*/ 14650 h 168"/>
                  <a:gd name="T18" fmla="*/ 7 w 272"/>
                  <a:gd name="T19" fmla="*/ 9787 h 168"/>
                  <a:gd name="T20" fmla="*/ 9 w 272"/>
                  <a:gd name="T21" fmla="*/ 4754 h 168"/>
                  <a:gd name="T22" fmla="*/ 11 w 272"/>
                  <a:gd name="T23" fmla="*/ 1978 h 168"/>
                  <a:gd name="T24" fmla="*/ 12 w 272"/>
                  <a:gd name="T25" fmla="*/ 590 h 168"/>
                  <a:gd name="T26" fmla="*/ 13 w 272"/>
                  <a:gd name="T27" fmla="*/ 228 h 168"/>
                  <a:gd name="T28" fmla="*/ 13 w 272"/>
                  <a:gd name="T29" fmla="*/ 140 h 168"/>
                  <a:gd name="T30" fmla="*/ 13 w 272"/>
                  <a:gd name="T31" fmla="*/ 0 h 168"/>
                  <a:gd name="T32" fmla="*/ 14 w 272"/>
                  <a:gd name="T33" fmla="*/ 0 h 168"/>
                  <a:gd name="T34" fmla="*/ 14 w 272"/>
                  <a:gd name="T35" fmla="*/ 0 h 168"/>
                  <a:gd name="T36" fmla="*/ 14 w 272"/>
                  <a:gd name="T37" fmla="*/ 0 h 168"/>
                  <a:gd name="T38" fmla="*/ 14 w 272"/>
                  <a:gd name="T39" fmla="*/ 0 h 168"/>
                  <a:gd name="T40" fmla="*/ 14 w 272"/>
                  <a:gd name="T41" fmla="*/ 0 h 168"/>
                  <a:gd name="T42" fmla="*/ 14 w 272"/>
                  <a:gd name="T43" fmla="*/ 0 h 168"/>
                  <a:gd name="T44" fmla="*/ 14 w 272"/>
                  <a:gd name="T45" fmla="*/ 0 h 168"/>
                  <a:gd name="T46" fmla="*/ 14 w 272"/>
                  <a:gd name="T47" fmla="*/ 0 h 168"/>
                  <a:gd name="T48" fmla="*/ 14 w 272"/>
                  <a:gd name="T49" fmla="*/ 0 h 168"/>
                  <a:gd name="T50" fmla="*/ 15 w 272"/>
                  <a:gd name="T51" fmla="*/ 228 h 168"/>
                  <a:gd name="T52" fmla="*/ 16 w 272"/>
                  <a:gd name="T53" fmla="*/ 709 h 168"/>
                  <a:gd name="T54" fmla="*/ 17 w 272"/>
                  <a:gd name="T55" fmla="*/ 2916 h 168"/>
                  <a:gd name="T56" fmla="*/ 20 w 272"/>
                  <a:gd name="T57" fmla="*/ 7328 h 168"/>
                  <a:gd name="T58" fmla="*/ 22 w 272"/>
                  <a:gd name="T59" fmla="*/ 12221 h 168"/>
                  <a:gd name="T60" fmla="*/ 24 w 272"/>
                  <a:gd name="T61" fmla="*/ 16634 h 168"/>
                  <a:gd name="T62" fmla="*/ 25 w 272"/>
                  <a:gd name="T63" fmla="*/ 18296 h 168"/>
                  <a:gd name="T64" fmla="*/ 27 w 272"/>
                  <a:gd name="T65" fmla="*/ 19093 h 168"/>
                  <a:gd name="T66" fmla="*/ 27 w 272"/>
                  <a:gd name="T67" fmla="*/ 19422 h 168"/>
                  <a:gd name="T68" fmla="*/ 27 w 272"/>
                  <a:gd name="T69" fmla="*/ 19549 h 168"/>
                  <a:gd name="T70" fmla="*/ 27 w 272"/>
                  <a:gd name="T71" fmla="*/ 19549 h 168"/>
                  <a:gd name="T72" fmla="*/ 27 w 272"/>
                  <a:gd name="T73" fmla="*/ 19549 h 168"/>
                  <a:gd name="T74" fmla="*/ 27 w 272"/>
                  <a:gd name="T75" fmla="*/ 19549 h 168"/>
                  <a:gd name="T76" fmla="*/ 28 w 272"/>
                  <a:gd name="T77" fmla="*/ 19549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sp>
            <p:nvSpPr>
              <p:cNvPr id="383008" name="Freeform 11"/>
              <p:cNvSpPr>
                <a:spLocks/>
              </p:cNvSpPr>
              <p:nvPr/>
            </p:nvSpPr>
            <p:spPr bwMode="auto">
              <a:xfrm>
                <a:off x="5094" y="3729"/>
                <a:ext cx="172" cy="309"/>
              </a:xfrm>
              <a:custGeom>
                <a:avLst/>
                <a:gdLst>
                  <a:gd name="T0" fmla="*/ 0 w 272"/>
                  <a:gd name="T1" fmla="*/ 3535 h 168"/>
                  <a:gd name="T2" fmla="*/ 1 w 272"/>
                  <a:gd name="T3" fmla="*/ 3535 h 168"/>
                  <a:gd name="T4" fmla="*/ 1 w 272"/>
                  <a:gd name="T5" fmla="*/ 3535 h 168"/>
                  <a:gd name="T6" fmla="*/ 1 w 272"/>
                  <a:gd name="T7" fmla="*/ 3535 h 168"/>
                  <a:gd name="T8" fmla="*/ 1 w 272"/>
                  <a:gd name="T9" fmla="*/ 3535 h 168"/>
                  <a:gd name="T10" fmla="*/ 1 w 272"/>
                  <a:gd name="T11" fmla="*/ 3515 h 168"/>
                  <a:gd name="T12" fmla="*/ 2 w 272"/>
                  <a:gd name="T13" fmla="*/ 3454 h 168"/>
                  <a:gd name="T14" fmla="*/ 3 w 272"/>
                  <a:gd name="T15" fmla="*/ 3313 h 168"/>
                  <a:gd name="T16" fmla="*/ 4 w 272"/>
                  <a:gd name="T17" fmla="*/ 2656 h 168"/>
                  <a:gd name="T18" fmla="*/ 7 w 272"/>
                  <a:gd name="T19" fmla="*/ 1773 h 168"/>
                  <a:gd name="T20" fmla="*/ 9 w 272"/>
                  <a:gd name="T21" fmla="*/ 859 h 168"/>
                  <a:gd name="T22" fmla="*/ 11 w 272"/>
                  <a:gd name="T23" fmla="*/ 355 h 168"/>
                  <a:gd name="T24" fmla="*/ 12 w 272"/>
                  <a:gd name="T25" fmla="*/ 105 h 168"/>
                  <a:gd name="T26" fmla="*/ 13 w 272"/>
                  <a:gd name="T27" fmla="*/ 44 h 168"/>
                  <a:gd name="T28" fmla="*/ 13 w 272"/>
                  <a:gd name="T29" fmla="*/ 24 h 168"/>
                  <a:gd name="T30" fmla="*/ 13 w 272"/>
                  <a:gd name="T31" fmla="*/ 0 h 168"/>
                  <a:gd name="T32" fmla="*/ 14 w 272"/>
                  <a:gd name="T33" fmla="*/ 0 h 168"/>
                  <a:gd name="T34" fmla="*/ 14 w 272"/>
                  <a:gd name="T35" fmla="*/ 0 h 168"/>
                  <a:gd name="T36" fmla="*/ 14 w 272"/>
                  <a:gd name="T37" fmla="*/ 0 h 168"/>
                  <a:gd name="T38" fmla="*/ 14 w 272"/>
                  <a:gd name="T39" fmla="*/ 0 h 168"/>
                  <a:gd name="T40" fmla="*/ 14 w 272"/>
                  <a:gd name="T41" fmla="*/ 0 h 168"/>
                  <a:gd name="T42" fmla="*/ 14 w 272"/>
                  <a:gd name="T43" fmla="*/ 0 h 168"/>
                  <a:gd name="T44" fmla="*/ 14 w 272"/>
                  <a:gd name="T45" fmla="*/ 0 h 168"/>
                  <a:gd name="T46" fmla="*/ 14 w 272"/>
                  <a:gd name="T47" fmla="*/ 0 h 168"/>
                  <a:gd name="T48" fmla="*/ 14 w 272"/>
                  <a:gd name="T49" fmla="*/ 0 h 168"/>
                  <a:gd name="T50" fmla="*/ 15 w 272"/>
                  <a:gd name="T51" fmla="*/ 44 h 168"/>
                  <a:gd name="T52" fmla="*/ 16 w 272"/>
                  <a:gd name="T53" fmla="*/ 125 h 168"/>
                  <a:gd name="T54" fmla="*/ 17 w 272"/>
                  <a:gd name="T55" fmla="*/ 528 h 168"/>
                  <a:gd name="T56" fmla="*/ 20 w 272"/>
                  <a:gd name="T57" fmla="*/ 1326 h 168"/>
                  <a:gd name="T58" fmla="*/ 22 w 272"/>
                  <a:gd name="T59" fmla="*/ 2209 h 168"/>
                  <a:gd name="T60" fmla="*/ 24 w 272"/>
                  <a:gd name="T61" fmla="*/ 3011 h 168"/>
                  <a:gd name="T62" fmla="*/ 25 w 272"/>
                  <a:gd name="T63" fmla="*/ 3313 h 168"/>
                  <a:gd name="T64" fmla="*/ 27 w 272"/>
                  <a:gd name="T65" fmla="*/ 3454 h 168"/>
                  <a:gd name="T66" fmla="*/ 27 w 272"/>
                  <a:gd name="T67" fmla="*/ 3515 h 168"/>
                  <a:gd name="T68" fmla="*/ 27 w 272"/>
                  <a:gd name="T69" fmla="*/ 3535 h 168"/>
                  <a:gd name="T70" fmla="*/ 27 w 272"/>
                  <a:gd name="T71" fmla="*/ 3535 h 168"/>
                  <a:gd name="T72" fmla="*/ 27 w 272"/>
                  <a:gd name="T73" fmla="*/ 3535 h 168"/>
                  <a:gd name="T74" fmla="*/ 27 w 272"/>
                  <a:gd name="T75" fmla="*/ 3535 h 168"/>
                  <a:gd name="T76" fmla="*/ 28 w 272"/>
                  <a:gd name="T77" fmla="*/ 3535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sp>
            <p:nvSpPr>
              <p:cNvPr id="383009" name="Freeform 12"/>
              <p:cNvSpPr>
                <a:spLocks/>
              </p:cNvSpPr>
              <p:nvPr/>
            </p:nvSpPr>
            <p:spPr bwMode="auto">
              <a:xfrm>
                <a:off x="5268" y="3873"/>
                <a:ext cx="172" cy="165"/>
              </a:xfrm>
              <a:custGeom>
                <a:avLst/>
                <a:gdLst>
                  <a:gd name="T0" fmla="*/ 0 w 272"/>
                  <a:gd name="T1" fmla="*/ 153 h 168"/>
                  <a:gd name="T2" fmla="*/ 1 w 272"/>
                  <a:gd name="T3" fmla="*/ 153 h 168"/>
                  <a:gd name="T4" fmla="*/ 1 w 272"/>
                  <a:gd name="T5" fmla="*/ 153 h 168"/>
                  <a:gd name="T6" fmla="*/ 1 w 272"/>
                  <a:gd name="T7" fmla="*/ 153 h 168"/>
                  <a:gd name="T8" fmla="*/ 1 w 272"/>
                  <a:gd name="T9" fmla="*/ 153 h 168"/>
                  <a:gd name="T10" fmla="*/ 1 w 272"/>
                  <a:gd name="T11" fmla="*/ 152 h 168"/>
                  <a:gd name="T12" fmla="*/ 2 w 272"/>
                  <a:gd name="T13" fmla="*/ 149 h 168"/>
                  <a:gd name="T14" fmla="*/ 3 w 272"/>
                  <a:gd name="T15" fmla="*/ 142 h 168"/>
                  <a:gd name="T16" fmla="*/ 4 w 272"/>
                  <a:gd name="T17" fmla="*/ 116 h 168"/>
                  <a:gd name="T18" fmla="*/ 7 w 272"/>
                  <a:gd name="T19" fmla="*/ 79 h 168"/>
                  <a:gd name="T20" fmla="*/ 9 w 272"/>
                  <a:gd name="T21" fmla="*/ 36 h 168"/>
                  <a:gd name="T22" fmla="*/ 11 w 272"/>
                  <a:gd name="T23" fmla="*/ 17 h 168"/>
                  <a:gd name="T24" fmla="*/ 12 w 272"/>
                  <a:gd name="T25" fmla="*/ 5 h 168"/>
                  <a:gd name="T26" fmla="*/ 13 w 272"/>
                  <a:gd name="T27" fmla="*/ 2 h 168"/>
                  <a:gd name="T28" fmla="*/ 13 w 272"/>
                  <a:gd name="T29" fmla="*/ 1 h 168"/>
                  <a:gd name="T30" fmla="*/ 13 w 272"/>
                  <a:gd name="T31" fmla="*/ 0 h 168"/>
                  <a:gd name="T32" fmla="*/ 14 w 272"/>
                  <a:gd name="T33" fmla="*/ 0 h 168"/>
                  <a:gd name="T34" fmla="*/ 14 w 272"/>
                  <a:gd name="T35" fmla="*/ 0 h 168"/>
                  <a:gd name="T36" fmla="*/ 14 w 272"/>
                  <a:gd name="T37" fmla="*/ 0 h 168"/>
                  <a:gd name="T38" fmla="*/ 14 w 272"/>
                  <a:gd name="T39" fmla="*/ 0 h 168"/>
                  <a:gd name="T40" fmla="*/ 14 w 272"/>
                  <a:gd name="T41" fmla="*/ 0 h 168"/>
                  <a:gd name="T42" fmla="*/ 14 w 272"/>
                  <a:gd name="T43" fmla="*/ 0 h 168"/>
                  <a:gd name="T44" fmla="*/ 14 w 272"/>
                  <a:gd name="T45" fmla="*/ 0 h 168"/>
                  <a:gd name="T46" fmla="*/ 14 w 272"/>
                  <a:gd name="T47" fmla="*/ 0 h 168"/>
                  <a:gd name="T48" fmla="*/ 14 w 272"/>
                  <a:gd name="T49" fmla="*/ 0 h 168"/>
                  <a:gd name="T50" fmla="*/ 15 w 272"/>
                  <a:gd name="T51" fmla="*/ 2 h 168"/>
                  <a:gd name="T52" fmla="*/ 16 w 272"/>
                  <a:gd name="T53" fmla="*/ 6 h 168"/>
                  <a:gd name="T54" fmla="*/ 17 w 272"/>
                  <a:gd name="T55" fmla="*/ 25 h 168"/>
                  <a:gd name="T56" fmla="*/ 20 w 272"/>
                  <a:gd name="T57" fmla="*/ 58 h 168"/>
                  <a:gd name="T58" fmla="*/ 22 w 272"/>
                  <a:gd name="T59" fmla="*/ 95 h 168"/>
                  <a:gd name="T60" fmla="*/ 24 w 272"/>
                  <a:gd name="T61" fmla="*/ 132 h 168"/>
                  <a:gd name="T62" fmla="*/ 25 w 272"/>
                  <a:gd name="T63" fmla="*/ 142 h 168"/>
                  <a:gd name="T64" fmla="*/ 27 w 272"/>
                  <a:gd name="T65" fmla="*/ 149 h 168"/>
                  <a:gd name="T66" fmla="*/ 27 w 272"/>
                  <a:gd name="T67" fmla="*/ 152 h 168"/>
                  <a:gd name="T68" fmla="*/ 27 w 272"/>
                  <a:gd name="T69" fmla="*/ 153 h 168"/>
                  <a:gd name="T70" fmla="*/ 27 w 272"/>
                  <a:gd name="T71" fmla="*/ 153 h 168"/>
                  <a:gd name="T72" fmla="*/ 27 w 272"/>
                  <a:gd name="T73" fmla="*/ 153 h 168"/>
                  <a:gd name="T74" fmla="*/ 27 w 272"/>
                  <a:gd name="T75" fmla="*/ 153 h 168"/>
                  <a:gd name="T76" fmla="*/ 28 w 272"/>
                  <a:gd name="T77" fmla="*/ 153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sp>
            <p:nvSpPr>
              <p:cNvPr id="383010" name="Freeform 13"/>
              <p:cNvSpPr>
                <a:spLocks/>
              </p:cNvSpPr>
              <p:nvPr/>
            </p:nvSpPr>
            <p:spPr bwMode="auto">
              <a:xfrm>
                <a:off x="5436" y="3975"/>
                <a:ext cx="172" cy="63"/>
              </a:xfrm>
              <a:custGeom>
                <a:avLst/>
                <a:gdLst>
                  <a:gd name="T0" fmla="*/ 0 w 272"/>
                  <a:gd name="T1" fmla="*/ 1 h 168"/>
                  <a:gd name="T2" fmla="*/ 1 w 272"/>
                  <a:gd name="T3" fmla="*/ 1 h 168"/>
                  <a:gd name="T4" fmla="*/ 1 w 272"/>
                  <a:gd name="T5" fmla="*/ 1 h 168"/>
                  <a:gd name="T6" fmla="*/ 1 w 272"/>
                  <a:gd name="T7" fmla="*/ 1 h 168"/>
                  <a:gd name="T8" fmla="*/ 1 w 272"/>
                  <a:gd name="T9" fmla="*/ 1 h 168"/>
                  <a:gd name="T10" fmla="*/ 1 w 272"/>
                  <a:gd name="T11" fmla="*/ 1 h 168"/>
                  <a:gd name="T12" fmla="*/ 2 w 272"/>
                  <a:gd name="T13" fmla="*/ 1 h 168"/>
                  <a:gd name="T14" fmla="*/ 3 w 272"/>
                  <a:gd name="T15" fmla="*/ 1 h 168"/>
                  <a:gd name="T16" fmla="*/ 4 w 272"/>
                  <a:gd name="T17" fmla="*/ 1 h 168"/>
                  <a:gd name="T18" fmla="*/ 7 w 272"/>
                  <a:gd name="T19" fmla="*/ 1 h 168"/>
                  <a:gd name="T20" fmla="*/ 9 w 272"/>
                  <a:gd name="T21" fmla="*/ 0 h 168"/>
                  <a:gd name="T22" fmla="*/ 11 w 272"/>
                  <a:gd name="T23" fmla="*/ 0 h 168"/>
                  <a:gd name="T24" fmla="*/ 12 w 272"/>
                  <a:gd name="T25" fmla="*/ 0 h 168"/>
                  <a:gd name="T26" fmla="*/ 13 w 272"/>
                  <a:gd name="T27" fmla="*/ 0 h 168"/>
                  <a:gd name="T28" fmla="*/ 13 w 272"/>
                  <a:gd name="T29" fmla="*/ 0 h 168"/>
                  <a:gd name="T30" fmla="*/ 13 w 272"/>
                  <a:gd name="T31" fmla="*/ 0 h 168"/>
                  <a:gd name="T32" fmla="*/ 14 w 272"/>
                  <a:gd name="T33" fmla="*/ 0 h 168"/>
                  <a:gd name="T34" fmla="*/ 14 w 272"/>
                  <a:gd name="T35" fmla="*/ 0 h 168"/>
                  <a:gd name="T36" fmla="*/ 14 w 272"/>
                  <a:gd name="T37" fmla="*/ 0 h 168"/>
                  <a:gd name="T38" fmla="*/ 14 w 272"/>
                  <a:gd name="T39" fmla="*/ 0 h 168"/>
                  <a:gd name="T40" fmla="*/ 14 w 272"/>
                  <a:gd name="T41" fmla="*/ 0 h 168"/>
                  <a:gd name="T42" fmla="*/ 14 w 272"/>
                  <a:gd name="T43" fmla="*/ 0 h 168"/>
                  <a:gd name="T44" fmla="*/ 14 w 272"/>
                  <a:gd name="T45" fmla="*/ 0 h 168"/>
                  <a:gd name="T46" fmla="*/ 14 w 272"/>
                  <a:gd name="T47" fmla="*/ 0 h 168"/>
                  <a:gd name="T48" fmla="*/ 14 w 272"/>
                  <a:gd name="T49" fmla="*/ 0 h 168"/>
                  <a:gd name="T50" fmla="*/ 15 w 272"/>
                  <a:gd name="T51" fmla="*/ 0 h 168"/>
                  <a:gd name="T52" fmla="*/ 16 w 272"/>
                  <a:gd name="T53" fmla="*/ 0 h 168"/>
                  <a:gd name="T54" fmla="*/ 17 w 272"/>
                  <a:gd name="T55" fmla="*/ 0 h 168"/>
                  <a:gd name="T56" fmla="*/ 20 w 272"/>
                  <a:gd name="T57" fmla="*/ 0 h 168"/>
                  <a:gd name="T58" fmla="*/ 22 w 272"/>
                  <a:gd name="T59" fmla="*/ 1 h 168"/>
                  <a:gd name="T60" fmla="*/ 24 w 272"/>
                  <a:gd name="T61" fmla="*/ 1 h 168"/>
                  <a:gd name="T62" fmla="*/ 25 w 272"/>
                  <a:gd name="T63" fmla="*/ 1 h 168"/>
                  <a:gd name="T64" fmla="*/ 27 w 272"/>
                  <a:gd name="T65" fmla="*/ 1 h 168"/>
                  <a:gd name="T66" fmla="*/ 27 w 272"/>
                  <a:gd name="T67" fmla="*/ 1 h 168"/>
                  <a:gd name="T68" fmla="*/ 27 w 272"/>
                  <a:gd name="T69" fmla="*/ 1 h 168"/>
                  <a:gd name="T70" fmla="*/ 27 w 272"/>
                  <a:gd name="T71" fmla="*/ 1 h 168"/>
                  <a:gd name="T72" fmla="*/ 27 w 272"/>
                  <a:gd name="T73" fmla="*/ 1 h 168"/>
                  <a:gd name="T74" fmla="*/ 27 w 272"/>
                  <a:gd name="T75" fmla="*/ 1 h 168"/>
                  <a:gd name="T76" fmla="*/ 28 w 272"/>
                  <a:gd name="T77" fmla="*/ 1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grpSp>
        <p:grpSp>
          <p:nvGrpSpPr>
            <p:cNvPr id="4" name="Group 14"/>
            <p:cNvGrpSpPr>
              <a:grpSpLocks/>
            </p:cNvGrpSpPr>
            <p:nvPr/>
          </p:nvGrpSpPr>
          <p:grpSpPr bwMode="auto">
            <a:xfrm flipH="1">
              <a:off x="2855" y="422"/>
              <a:ext cx="1095" cy="666"/>
              <a:chOff x="4920" y="3603"/>
              <a:chExt cx="688" cy="435"/>
            </a:xfrm>
          </p:grpSpPr>
          <p:sp>
            <p:nvSpPr>
              <p:cNvPr id="383003" name="Freeform 15"/>
              <p:cNvSpPr>
                <a:spLocks/>
              </p:cNvSpPr>
              <p:nvPr/>
            </p:nvSpPr>
            <p:spPr bwMode="auto">
              <a:xfrm>
                <a:off x="4920" y="3603"/>
                <a:ext cx="172" cy="435"/>
              </a:xfrm>
              <a:custGeom>
                <a:avLst/>
                <a:gdLst>
                  <a:gd name="T0" fmla="*/ 0 w 272"/>
                  <a:gd name="T1" fmla="*/ 19549 h 168"/>
                  <a:gd name="T2" fmla="*/ 1 w 272"/>
                  <a:gd name="T3" fmla="*/ 19549 h 168"/>
                  <a:gd name="T4" fmla="*/ 1 w 272"/>
                  <a:gd name="T5" fmla="*/ 19549 h 168"/>
                  <a:gd name="T6" fmla="*/ 1 w 272"/>
                  <a:gd name="T7" fmla="*/ 19549 h 168"/>
                  <a:gd name="T8" fmla="*/ 1 w 272"/>
                  <a:gd name="T9" fmla="*/ 19549 h 168"/>
                  <a:gd name="T10" fmla="*/ 1 w 272"/>
                  <a:gd name="T11" fmla="*/ 19422 h 168"/>
                  <a:gd name="T12" fmla="*/ 2 w 272"/>
                  <a:gd name="T13" fmla="*/ 19093 h 168"/>
                  <a:gd name="T14" fmla="*/ 3 w 272"/>
                  <a:gd name="T15" fmla="*/ 18296 h 168"/>
                  <a:gd name="T16" fmla="*/ 4 w 272"/>
                  <a:gd name="T17" fmla="*/ 14650 h 168"/>
                  <a:gd name="T18" fmla="*/ 7 w 272"/>
                  <a:gd name="T19" fmla="*/ 9787 h 168"/>
                  <a:gd name="T20" fmla="*/ 9 w 272"/>
                  <a:gd name="T21" fmla="*/ 4754 h 168"/>
                  <a:gd name="T22" fmla="*/ 11 w 272"/>
                  <a:gd name="T23" fmla="*/ 1978 h 168"/>
                  <a:gd name="T24" fmla="*/ 12 w 272"/>
                  <a:gd name="T25" fmla="*/ 590 h 168"/>
                  <a:gd name="T26" fmla="*/ 13 w 272"/>
                  <a:gd name="T27" fmla="*/ 228 h 168"/>
                  <a:gd name="T28" fmla="*/ 13 w 272"/>
                  <a:gd name="T29" fmla="*/ 140 h 168"/>
                  <a:gd name="T30" fmla="*/ 13 w 272"/>
                  <a:gd name="T31" fmla="*/ 0 h 168"/>
                  <a:gd name="T32" fmla="*/ 14 w 272"/>
                  <a:gd name="T33" fmla="*/ 0 h 168"/>
                  <a:gd name="T34" fmla="*/ 14 w 272"/>
                  <a:gd name="T35" fmla="*/ 0 h 168"/>
                  <a:gd name="T36" fmla="*/ 14 w 272"/>
                  <a:gd name="T37" fmla="*/ 0 h 168"/>
                  <a:gd name="T38" fmla="*/ 14 w 272"/>
                  <a:gd name="T39" fmla="*/ 0 h 168"/>
                  <a:gd name="T40" fmla="*/ 14 w 272"/>
                  <a:gd name="T41" fmla="*/ 0 h 168"/>
                  <a:gd name="T42" fmla="*/ 14 w 272"/>
                  <a:gd name="T43" fmla="*/ 0 h 168"/>
                  <a:gd name="T44" fmla="*/ 14 w 272"/>
                  <a:gd name="T45" fmla="*/ 0 h 168"/>
                  <a:gd name="T46" fmla="*/ 14 w 272"/>
                  <a:gd name="T47" fmla="*/ 0 h 168"/>
                  <a:gd name="T48" fmla="*/ 14 w 272"/>
                  <a:gd name="T49" fmla="*/ 0 h 168"/>
                  <a:gd name="T50" fmla="*/ 15 w 272"/>
                  <a:gd name="T51" fmla="*/ 228 h 168"/>
                  <a:gd name="T52" fmla="*/ 16 w 272"/>
                  <a:gd name="T53" fmla="*/ 709 h 168"/>
                  <a:gd name="T54" fmla="*/ 17 w 272"/>
                  <a:gd name="T55" fmla="*/ 2916 h 168"/>
                  <a:gd name="T56" fmla="*/ 20 w 272"/>
                  <a:gd name="T57" fmla="*/ 7328 h 168"/>
                  <a:gd name="T58" fmla="*/ 22 w 272"/>
                  <a:gd name="T59" fmla="*/ 12221 h 168"/>
                  <a:gd name="T60" fmla="*/ 24 w 272"/>
                  <a:gd name="T61" fmla="*/ 16634 h 168"/>
                  <a:gd name="T62" fmla="*/ 25 w 272"/>
                  <a:gd name="T63" fmla="*/ 18296 h 168"/>
                  <a:gd name="T64" fmla="*/ 27 w 272"/>
                  <a:gd name="T65" fmla="*/ 19093 h 168"/>
                  <a:gd name="T66" fmla="*/ 27 w 272"/>
                  <a:gd name="T67" fmla="*/ 19422 h 168"/>
                  <a:gd name="T68" fmla="*/ 27 w 272"/>
                  <a:gd name="T69" fmla="*/ 19549 h 168"/>
                  <a:gd name="T70" fmla="*/ 27 w 272"/>
                  <a:gd name="T71" fmla="*/ 19549 h 168"/>
                  <a:gd name="T72" fmla="*/ 27 w 272"/>
                  <a:gd name="T73" fmla="*/ 19549 h 168"/>
                  <a:gd name="T74" fmla="*/ 27 w 272"/>
                  <a:gd name="T75" fmla="*/ 19549 h 168"/>
                  <a:gd name="T76" fmla="*/ 28 w 272"/>
                  <a:gd name="T77" fmla="*/ 19549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sp>
            <p:nvSpPr>
              <p:cNvPr id="383004" name="Freeform 16"/>
              <p:cNvSpPr>
                <a:spLocks/>
              </p:cNvSpPr>
              <p:nvPr/>
            </p:nvSpPr>
            <p:spPr bwMode="auto">
              <a:xfrm>
                <a:off x="5094" y="3729"/>
                <a:ext cx="172" cy="309"/>
              </a:xfrm>
              <a:custGeom>
                <a:avLst/>
                <a:gdLst>
                  <a:gd name="T0" fmla="*/ 0 w 272"/>
                  <a:gd name="T1" fmla="*/ 3535 h 168"/>
                  <a:gd name="T2" fmla="*/ 1 w 272"/>
                  <a:gd name="T3" fmla="*/ 3535 h 168"/>
                  <a:gd name="T4" fmla="*/ 1 w 272"/>
                  <a:gd name="T5" fmla="*/ 3535 h 168"/>
                  <a:gd name="T6" fmla="*/ 1 w 272"/>
                  <a:gd name="T7" fmla="*/ 3535 h 168"/>
                  <a:gd name="T8" fmla="*/ 1 w 272"/>
                  <a:gd name="T9" fmla="*/ 3535 h 168"/>
                  <a:gd name="T10" fmla="*/ 1 w 272"/>
                  <a:gd name="T11" fmla="*/ 3515 h 168"/>
                  <a:gd name="T12" fmla="*/ 2 w 272"/>
                  <a:gd name="T13" fmla="*/ 3454 h 168"/>
                  <a:gd name="T14" fmla="*/ 3 w 272"/>
                  <a:gd name="T15" fmla="*/ 3313 h 168"/>
                  <a:gd name="T16" fmla="*/ 4 w 272"/>
                  <a:gd name="T17" fmla="*/ 2656 h 168"/>
                  <a:gd name="T18" fmla="*/ 7 w 272"/>
                  <a:gd name="T19" fmla="*/ 1773 h 168"/>
                  <a:gd name="T20" fmla="*/ 9 w 272"/>
                  <a:gd name="T21" fmla="*/ 859 h 168"/>
                  <a:gd name="T22" fmla="*/ 11 w 272"/>
                  <a:gd name="T23" fmla="*/ 355 h 168"/>
                  <a:gd name="T24" fmla="*/ 12 w 272"/>
                  <a:gd name="T25" fmla="*/ 105 h 168"/>
                  <a:gd name="T26" fmla="*/ 13 w 272"/>
                  <a:gd name="T27" fmla="*/ 44 h 168"/>
                  <a:gd name="T28" fmla="*/ 13 w 272"/>
                  <a:gd name="T29" fmla="*/ 24 h 168"/>
                  <a:gd name="T30" fmla="*/ 13 w 272"/>
                  <a:gd name="T31" fmla="*/ 0 h 168"/>
                  <a:gd name="T32" fmla="*/ 14 w 272"/>
                  <a:gd name="T33" fmla="*/ 0 h 168"/>
                  <a:gd name="T34" fmla="*/ 14 w 272"/>
                  <a:gd name="T35" fmla="*/ 0 h 168"/>
                  <a:gd name="T36" fmla="*/ 14 w 272"/>
                  <a:gd name="T37" fmla="*/ 0 h 168"/>
                  <a:gd name="T38" fmla="*/ 14 w 272"/>
                  <a:gd name="T39" fmla="*/ 0 h 168"/>
                  <a:gd name="T40" fmla="*/ 14 w 272"/>
                  <a:gd name="T41" fmla="*/ 0 h 168"/>
                  <a:gd name="T42" fmla="*/ 14 w 272"/>
                  <a:gd name="T43" fmla="*/ 0 h 168"/>
                  <a:gd name="T44" fmla="*/ 14 w 272"/>
                  <a:gd name="T45" fmla="*/ 0 h 168"/>
                  <a:gd name="T46" fmla="*/ 14 w 272"/>
                  <a:gd name="T47" fmla="*/ 0 h 168"/>
                  <a:gd name="T48" fmla="*/ 14 w 272"/>
                  <a:gd name="T49" fmla="*/ 0 h 168"/>
                  <a:gd name="T50" fmla="*/ 15 w 272"/>
                  <a:gd name="T51" fmla="*/ 44 h 168"/>
                  <a:gd name="T52" fmla="*/ 16 w 272"/>
                  <a:gd name="T53" fmla="*/ 125 h 168"/>
                  <a:gd name="T54" fmla="*/ 17 w 272"/>
                  <a:gd name="T55" fmla="*/ 528 h 168"/>
                  <a:gd name="T56" fmla="*/ 20 w 272"/>
                  <a:gd name="T57" fmla="*/ 1326 h 168"/>
                  <a:gd name="T58" fmla="*/ 22 w 272"/>
                  <a:gd name="T59" fmla="*/ 2209 h 168"/>
                  <a:gd name="T60" fmla="*/ 24 w 272"/>
                  <a:gd name="T61" fmla="*/ 3011 h 168"/>
                  <a:gd name="T62" fmla="*/ 25 w 272"/>
                  <a:gd name="T63" fmla="*/ 3313 h 168"/>
                  <a:gd name="T64" fmla="*/ 27 w 272"/>
                  <a:gd name="T65" fmla="*/ 3454 h 168"/>
                  <a:gd name="T66" fmla="*/ 27 w 272"/>
                  <a:gd name="T67" fmla="*/ 3515 h 168"/>
                  <a:gd name="T68" fmla="*/ 27 w 272"/>
                  <a:gd name="T69" fmla="*/ 3535 h 168"/>
                  <a:gd name="T70" fmla="*/ 27 w 272"/>
                  <a:gd name="T71" fmla="*/ 3535 h 168"/>
                  <a:gd name="T72" fmla="*/ 27 w 272"/>
                  <a:gd name="T73" fmla="*/ 3535 h 168"/>
                  <a:gd name="T74" fmla="*/ 27 w 272"/>
                  <a:gd name="T75" fmla="*/ 3535 h 168"/>
                  <a:gd name="T76" fmla="*/ 28 w 272"/>
                  <a:gd name="T77" fmla="*/ 3535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sp>
            <p:nvSpPr>
              <p:cNvPr id="383005" name="Freeform 17"/>
              <p:cNvSpPr>
                <a:spLocks/>
              </p:cNvSpPr>
              <p:nvPr/>
            </p:nvSpPr>
            <p:spPr bwMode="auto">
              <a:xfrm>
                <a:off x="5268" y="3873"/>
                <a:ext cx="172" cy="165"/>
              </a:xfrm>
              <a:custGeom>
                <a:avLst/>
                <a:gdLst>
                  <a:gd name="T0" fmla="*/ 0 w 272"/>
                  <a:gd name="T1" fmla="*/ 153 h 168"/>
                  <a:gd name="T2" fmla="*/ 1 w 272"/>
                  <a:gd name="T3" fmla="*/ 153 h 168"/>
                  <a:gd name="T4" fmla="*/ 1 w 272"/>
                  <a:gd name="T5" fmla="*/ 153 h 168"/>
                  <a:gd name="T6" fmla="*/ 1 w 272"/>
                  <a:gd name="T7" fmla="*/ 153 h 168"/>
                  <a:gd name="T8" fmla="*/ 1 w 272"/>
                  <a:gd name="T9" fmla="*/ 153 h 168"/>
                  <a:gd name="T10" fmla="*/ 1 w 272"/>
                  <a:gd name="T11" fmla="*/ 152 h 168"/>
                  <a:gd name="T12" fmla="*/ 2 w 272"/>
                  <a:gd name="T13" fmla="*/ 149 h 168"/>
                  <a:gd name="T14" fmla="*/ 3 w 272"/>
                  <a:gd name="T15" fmla="*/ 142 h 168"/>
                  <a:gd name="T16" fmla="*/ 4 w 272"/>
                  <a:gd name="T17" fmla="*/ 116 h 168"/>
                  <a:gd name="T18" fmla="*/ 7 w 272"/>
                  <a:gd name="T19" fmla="*/ 79 h 168"/>
                  <a:gd name="T20" fmla="*/ 9 w 272"/>
                  <a:gd name="T21" fmla="*/ 36 h 168"/>
                  <a:gd name="T22" fmla="*/ 11 w 272"/>
                  <a:gd name="T23" fmla="*/ 17 h 168"/>
                  <a:gd name="T24" fmla="*/ 12 w 272"/>
                  <a:gd name="T25" fmla="*/ 5 h 168"/>
                  <a:gd name="T26" fmla="*/ 13 w 272"/>
                  <a:gd name="T27" fmla="*/ 2 h 168"/>
                  <a:gd name="T28" fmla="*/ 13 w 272"/>
                  <a:gd name="T29" fmla="*/ 1 h 168"/>
                  <a:gd name="T30" fmla="*/ 13 w 272"/>
                  <a:gd name="T31" fmla="*/ 0 h 168"/>
                  <a:gd name="T32" fmla="*/ 14 w 272"/>
                  <a:gd name="T33" fmla="*/ 0 h 168"/>
                  <a:gd name="T34" fmla="*/ 14 w 272"/>
                  <a:gd name="T35" fmla="*/ 0 h 168"/>
                  <a:gd name="T36" fmla="*/ 14 w 272"/>
                  <a:gd name="T37" fmla="*/ 0 h 168"/>
                  <a:gd name="T38" fmla="*/ 14 w 272"/>
                  <a:gd name="T39" fmla="*/ 0 h 168"/>
                  <a:gd name="T40" fmla="*/ 14 w 272"/>
                  <a:gd name="T41" fmla="*/ 0 h 168"/>
                  <a:gd name="T42" fmla="*/ 14 w 272"/>
                  <a:gd name="T43" fmla="*/ 0 h 168"/>
                  <a:gd name="T44" fmla="*/ 14 w 272"/>
                  <a:gd name="T45" fmla="*/ 0 h 168"/>
                  <a:gd name="T46" fmla="*/ 14 w 272"/>
                  <a:gd name="T47" fmla="*/ 0 h 168"/>
                  <a:gd name="T48" fmla="*/ 14 w 272"/>
                  <a:gd name="T49" fmla="*/ 0 h 168"/>
                  <a:gd name="T50" fmla="*/ 15 w 272"/>
                  <a:gd name="T51" fmla="*/ 2 h 168"/>
                  <a:gd name="T52" fmla="*/ 16 w 272"/>
                  <a:gd name="T53" fmla="*/ 6 h 168"/>
                  <a:gd name="T54" fmla="*/ 17 w 272"/>
                  <a:gd name="T55" fmla="*/ 25 h 168"/>
                  <a:gd name="T56" fmla="*/ 20 w 272"/>
                  <a:gd name="T57" fmla="*/ 58 h 168"/>
                  <a:gd name="T58" fmla="*/ 22 w 272"/>
                  <a:gd name="T59" fmla="*/ 95 h 168"/>
                  <a:gd name="T60" fmla="*/ 24 w 272"/>
                  <a:gd name="T61" fmla="*/ 132 h 168"/>
                  <a:gd name="T62" fmla="*/ 25 w 272"/>
                  <a:gd name="T63" fmla="*/ 142 h 168"/>
                  <a:gd name="T64" fmla="*/ 27 w 272"/>
                  <a:gd name="T65" fmla="*/ 149 h 168"/>
                  <a:gd name="T66" fmla="*/ 27 w 272"/>
                  <a:gd name="T67" fmla="*/ 152 h 168"/>
                  <a:gd name="T68" fmla="*/ 27 w 272"/>
                  <a:gd name="T69" fmla="*/ 153 h 168"/>
                  <a:gd name="T70" fmla="*/ 27 w 272"/>
                  <a:gd name="T71" fmla="*/ 153 h 168"/>
                  <a:gd name="T72" fmla="*/ 27 w 272"/>
                  <a:gd name="T73" fmla="*/ 153 h 168"/>
                  <a:gd name="T74" fmla="*/ 27 w 272"/>
                  <a:gd name="T75" fmla="*/ 153 h 168"/>
                  <a:gd name="T76" fmla="*/ 28 w 272"/>
                  <a:gd name="T77" fmla="*/ 153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sp>
            <p:nvSpPr>
              <p:cNvPr id="383006" name="Freeform 18"/>
              <p:cNvSpPr>
                <a:spLocks/>
              </p:cNvSpPr>
              <p:nvPr/>
            </p:nvSpPr>
            <p:spPr bwMode="auto">
              <a:xfrm>
                <a:off x="5436" y="3975"/>
                <a:ext cx="172" cy="63"/>
              </a:xfrm>
              <a:custGeom>
                <a:avLst/>
                <a:gdLst>
                  <a:gd name="T0" fmla="*/ 0 w 272"/>
                  <a:gd name="T1" fmla="*/ 1 h 168"/>
                  <a:gd name="T2" fmla="*/ 1 w 272"/>
                  <a:gd name="T3" fmla="*/ 1 h 168"/>
                  <a:gd name="T4" fmla="*/ 1 w 272"/>
                  <a:gd name="T5" fmla="*/ 1 h 168"/>
                  <a:gd name="T6" fmla="*/ 1 w 272"/>
                  <a:gd name="T7" fmla="*/ 1 h 168"/>
                  <a:gd name="T8" fmla="*/ 1 w 272"/>
                  <a:gd name="T9" fmla="*/ 1 h 168"/>
                  <a:gd name="T10" fmla="*/ 1 w 272"/>
                  <a:gd name="T11" fmla="*/ 1 h 168"/>
                  <a:gd name="T12" fmla="*/ 2 w 272"/>
                  <a:gd name="T13" fmla="*/ 1 h 168"/>
                  <a:gd name="T14" fmla="*/ 3 w 272"/>
                  <a:gd name="T15" fmla="*/ 1 h 168"/>
                  <a:gd name="T16" fmla="*/ 4 w 272"/>
                  <a:gd name="T17" fmla="*/ 1 h 168"/>
                  <a:gd name="T18" fmla="*/ 7 w 272"/>
                  <a:gd name="T19" fmla="*/ 1 h 168"/>
                  <a:gd name="T20" fmla="*/ 9 w 272"/>
                  <a:gd name="T21" fmla="*/ 0 h 168"/>
                  <a:gd name="T22" fmla="*/ 11 w 272"/>
                  <a:gd name="T23" fmla="*/ 0 h 168"/>
                  <a:gd name="T24" fmla="*/ 12 w 272"/>
                  <a:gd name="T25" fmla="*/ 0 h 168"/>
                  <a:gd name="T26" fmla="*/ 13 w 272"/>
                  <a:gd name="T27" fmla="*/ 0 h 168"/>
                  <a:gd name="T28" fmla="*/ 13 w 272"/>
                  <a:gd name="T29" fmla="*/ 0 h 168"/>
                  <a:gd name="T30" fmla="*/ 13 w 272"/>
                  <a:gd name="T31" fmla="*/ 0 h 168"/>
                  <a:gd name="T32" fmla="*/ 14 w 272"/>
                  <a:gd name="T33" fmla="*/ 0 h 168"/>
                  <a:gd name="T34" fmla="*/ 14 w 272"/>
                  <a:gd name="T35" fmla="*/ 0 h 168"/>
                  <a:gd name="T36" fmla="*/ 14 w 272"/>
                  <a:gd name="T37" fmla="*/ 0 h 168"/>
                  <a:gd name="T38" fmla="*/ 14 w 272"/>
                  <a:gd name="T39" fmla="*/ 0 h 168"/>
                  <a:gd name="T40" fmla="*/ 14 w 272"/>
                  <a:gd name="T41" fmla="*/ 0 h 168"/>
                  <a:gd name="T42" fmla="*/ 14 w 272"/>
                  <a:gd name="T43" fmla="*/ 0 h 168"/>
                  <a:gd name="T44" fmla="*/ 14 w 272"/>
                  <a:gd name="T45" fmla="*/ 0 h 168"/>
                  <a:gd name="T46" fmla="*/ 14 w 272"/>
                  <a:gd name="T47" fmla="*/ 0 h 168"/>
                  <a:gd name="T48" fmla="*/ 14 w 272"/>
                  <a:gd name="T49" fmla="*/ 0 h 168"/>
                  <a:gd name="T50" fmla="*/ 15 w 272"/>
                  <a:gd name="T51" fmla="*/ 0 h 168"/>
                  <a:gd name="T52" fmla="*/ 16 w 272"/>
                  <a:gd name="T53" fmla="*/ 0 h 168"/>
                  <a:gd name="T54" fmla="*/ 17 w 272"/>
                  <a:gd name="T55" fmla="*/ 0 h 168"/>
                  <a:gd name="T56" fmla="*/ 20 w 272"/>
                  <a:gd name="T57" fmla="*/ 0 h 168"/>
                  <a:gd name="T58" fmla="*/ 22 w 272"/>
                  <a:gd name="T59" fmla="*/ 1 h 168"/>
                  <a:gd name="T60" fmla="*/ 24 w 272"/>
                  <a:gd name="T61" fmla="*/ 1 h 168"/>
                  <a:gd name="T62" fmla="*/ 25 w 272"/>
                  <a:gd name="T63" fmla="*/ 1 h 168"/>
                  <a:gd name="T64" fmla="*/ 27 w 272"/>
                  <a:gd name="T65" fmla="*/ 1 h 168"/>
                  <a:gd name="T66" fmla="*/ 27 w 272"/>
                  <a:gd name="T67" fmla="*/ 1 h 168"/>
                  <a:gd name="T68" fmla="*/ 27 w 272"/>
                  <a:gd name="T69" fmla="*/ 1 h 168"/>
                  <a:gd name="T70" fmla="*/ 27 w 272"/>
                  <a:gd name="T71" fmla="*/ 1 h 168"/>
                  <a:gd name="T72" fmla="*/ 27 w 272"/>
                  <a:gd name="T73" fmla="*/ 1 h 168"/>
                  <a:gd name="T74" fmla="*/ 27 w 272"/>
                  <a:gd name="T75" fmla="*/ 1 h 168"/>
                  <a:gd name="T76" fmla="*/ 28 w 272"/>
                  <a:gd name="T77" fmla="*/ 1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grpSp>
      </p:grpSp>
      <p:sp>
        <p:nvSpPr>
          <p:cNvPr id="382997" name="Line 19"/>
          <p:cNvSpPr>
            <a:spLocks noChangeShapeType="1"/>
          </p:cNvSpPr>
          <p:nvPr/>
        </p:nvSpPr>
        <p:spPr bwMode="auto">
          <a:xfrm flipV="1">
            <a:off x="5105400" y="4184142"/>
            <a:ext cx="0" cy="1543050"/>
          </a:xfrm>
          <a:prstGeom prst="line">
            <a:avLst/>
          </a:prstGeom>
          <a:noFill/>
          <a:ln w="38100">
            <a:solidFill>
              <a:schemeClr val="tx1"/>
            </a:solidFill>
            <a:round/>
            <a:headEnd/>
            <a:tailEnd type="triangle" w="med" len="med"/>
          </a:ln>
        </p:spPr>
        <p:txBody>
          <a:bodyPr anchor="ctr">
            <a:spAutoFit/>
          </a:bodyPr>
          <a:lstStyle/>
          <a:p>
            <a:endParaRPr lang="en-US"/>
          </a:p>
        </p:txBody>
      </p:sp>
      <p:sp>
        <p:nvSpPr>
          <p:cNvPr id="382998" name="Line 20"/>
          <p:cNvSpPr>
            <a:spLocks noChangeShapeType="1"/>
          </p:cNvSpPr>
          <p:nvPr/>
        </p:nvSpPr>
        <p:spPr bwMode="auto">
          <a:xfrm flipV="1">
            <a:off x="8705850" y="5708142"/>
            <a:ext cx="0" cy="419100"/>
          </a:xfrm>
          <a:prstGeom prst="line">
            <a:avLst/>
          </a:prstGeom>
          <a:noFill/>
          <a:ln w="38100">
            <a:solidFill>
              <a:srgbClr val="FF0000"/>
            </a:solidFill>
            <a:round/>
            <a:headEnd/>
            <a:tailEnd type="triangle" w="med" len="med"/>
          </a:ln>
        </p:spPr>
        <p:txBody>
          <a:bodyPr wrap="none" anchor="ctr">
            <a:spAutoFit/>
          </a:bodyPr>
          <a:lstStyle/>
          <a:p>
            <a:endParaRPr lang="en-US"/>
          </a:p>
        </p:txBody>
      </p:sp>
      <p:sp>
        <p:nvSpPr>
          <p:cNvPr id="382999" name="Text Box 21"/>
          <p:cNvSpPr txBox="1">
            <a:spLocks noChangeArrowheads="1"/>
          </p:cNvSpPr>
          <p:nvPr/>
        </p:nvSpPr>
        <p:spPr bwMode="auto">
          <a:xfrm rot="16200000">
            <a:off x="4125913" y="4722304"/>
            <a:ext cx="1228725" cy="366713"/>
          </a:xfrm>
          <a:prstGeom prst="rect">
            <a:avLst/>
          </a:prstGeom>
          <a:noFill/>
          <a:ln w="38100">
            <a:noFill/>
            <a:miter lim="800000"/>
            <a:headEnd/>
            <a:tailEnd/>
          </a:ln>
        </p:spPr>
        <p:txBody>
          <a:bodyPr wrap="none">
            <a:spAutoFit/>
          </a:bodyPr>
          <a:lstStyle/>
          <a:p>
            <a:pPr>
              <a:lnSpc>
                <a:spcPct val="90000"/>
              </a:lnSpc>
            </a:pPr>
            <a:r>
              <a:rPr lang="en-US" sz="2000" b="1"/>
              <a:t>Intensity</a:t>
            </a:r>
          </a:p>
        </p:txBody>
      </p:sp>
      <p:grpSp>
        <p:nvGrpSpPr>
          <p:cNvPr id="5" name="Group 22"/>
          <p:cNvGrpSpPr>
            <a:grpSpLocks/>
          </p:cNvGrpSpPr>
          <p:nvPr/>
        </p:nvGrpSpPr>
        <p:grpSpPr bwMode="auto">
          <a:xfrm>
            <a:off x="5168900" y="4227005"/>
            <a:ext cx="3975100" cy="1422400"/>
            <a:chOff x="2855" y="192"/>
            <a:chExt cx="2504" cy="896"/>
          </a:xfrm>
        </p:grpSpPr>
        <p:sp>
          <p:nvSpPr>
            <p:cNvPr id="382985" name="Freeform 23"/>
            <p:cNvSpPr>
              <a:spLocks/>
            </p:cNvSpPr>
            <p:nvPr/>
          </p:nvSpPr>
          <p:spPr bwMode="auto">
            <a:xfrm>
              <a:off x="3953" y="192"/>
              <a:ext cx="312" cy="896"/>
            </a:xfrm>
            <a:custGeom>
              <a:avLst/>
              <a:gdLst>
                <a:gd name="T0" fmla="*/ 0 w 272"/>
                <a:gd name="T1" fmla="*/ 724992 h 168"/>
                <a:gd name="T2" fmla="*/ 1 w 272"/>
                <a:gd name="T3" fmla="*/ 724992 h 168"/>
                <a:gd name="T4" fmla="*/ 2 w 272"/>
                <a:gd name="T5" fmla="*/ 724992 h 168"/>
                <a:gd name="T6" fmla="*/ 3 w 272"/>
                <a:gd name="T7" fmla="*/ 724992 h 168"/>
                <a:gd name="T8" fmla="*/ 10 w 272"/>
                <a:gd name="T9" fmla="*/ 724992 h 168"/>
                <a:gd name="T10" fmla="*/ 15 w 272"/>
                <a:gd name="T11" fmla="*/ 720896 h 168"/>
                <a:gd name="T12" fmla="*/ 28 w 272"/>
                <a:gd name="T13" fmla="*/ 708011 h 168"/>
                <a:gd name="T14" fmla="*/ 45 w 272"/>
                <a:gd name="T15" fmla="*/ 677205 h 168"/>
                <a:gd name="T16" fmla="*/ 91 w 272"/>
                <a:gd name="T17" fmla="*/ 543717 h 168"/>
                <a:gd name="T18" fmla="*/ 134 w 272"/>
                <a:gd name="T19" fmla="*/ 362411 h 168"/>
                <a:gd name="T20" fmla="*/ 179 w 272"/>
                <a:gd name="T21" fmla="*/ 177179 h 168"/>
                <a:gd name="T22" fmla="*/ 214 w 272"/>
                <a:gd name="T23" fmla="*/ 73584 h 168"/>
                <a:gd name="T24" fmla="*/ 239 w 272"/>
                <a:gd name="T25" fmla="*/ 21845 h 168"/>
                <a:gd name="T26" fmla="*/ 248 w 272"/>
                <a:gd name="T27" fmla="*/ 8960 h 168"/>
                <a:gd name="T28" fmla="*/ 256 w 272"/>
                <a:gd name="T29" fmla="*/ 4096 h 168"/>
                <a:gd name="T30" fmla="*/ 259 w 272"/>
                <a:gd name="T31" fmla="*/ 0 h 168"/>
                <a:gd name="T32" fmla="*/ 265 w 272"/>
                <a:gd name="T33" fmla="*/ 0 h 168"/>
                <a:gd name="T34" fmla="*/ 267 w 272"/>
                <a:gd name="T35" fmla="*/ 0 h 168"/>
                <a:gd name="T36" fmla="*/ 268 w 272"/>
                <a:gd name="T37" fmla="*/ 0 h 168"/>
                <a:gd name="T38" fmla="*/ 270 w 272"/>
                <a:gd name="T39" fmla="*/ 0 h 168"/>
                <a:gd name="T40" fmla="*/ 270 w 272"/>
                <a:gd name="T41" fmla="*/ 0 h 168"/>
                <a:gd name="T42" fmla="*/ 271 w 272"/>
                <a:gd name="T43" fmla="*/ 0 h 168"/>
                <a:gd name="T44" fmla="*/ 274 w 272"/>
                <a:gd name="T45" fmla="*/ 0 h 168"/>
                <a:gd name="T46" fmla="*/ 275 w 272"/>
                <a:gd name="T47" fmla="*/ 0 h 168"/>
                <a:gd name="T48" fmla="*/ 280 w 272"/>
                <a:gd name="T49" fmla="*/ 0 h 168"/>
                <a:gd name="T50" fmla="*/ 287 w 272"/>
                <a:gd name="T51" fmla="*/ 8960 h 168"/>
                <a:gd name="T52" fmla="*/ 304 w 272"/>
                <a:gd name="T53" fmla="*/ 25941 h 168"/>
                <a:gd name="T54" fmla="*/ 338 w 272"/>
                <a:gd name="T55" fmla="*/ 107547 h 168"/>
                <a:gd name="T56" fmla="*/ 382 w 272"/>
                <a:gd name="T57" fmla="*/ 271845 h 168"/>
                <a:gd name="T58" fmla="*/ 428 w 272"/>
                <a:gd name="T59" fmla="*/ 453147 h 168"/>
                <a:gd name="T60" fmla="*/ 473 w 272"/>
                <a:gd name="T61" fmla="*/ 617275 h 168"/>
                <a:gd name="T62" fmla="*/ 496 w 272"/>
                <a:gd name="T63" fmla="*/ 677205 h 168"/>
                <a:gd name="T64" fmla="*/ 514 w 272"/>
                <a:gd name="T65" fmla="*/ 708011 h 168"/>
                <a:gd name="T66" fmla="*/ 525 w 272"/>
                <a:gd name="T67" fmla="*/ 720896 h 168"/>
                <a:gd name="T68" fmla="*/ 531 w 272"/>
                <a:gd name="T69" fmla="*/ 724992 h 168"/>
                <a:gd name="T70" fmla="*/ 537 w 272"/>
                <a:gd name="T71" fmla="*/ 724992 h 168"/>
                <a:gd name="T72" fmla="*/ 538 w 272"/>
                <a:gd name="T73" fmla="*/ 724992 h 168"/>
                <a:gd name="T74" fmla="*/ 538 w 272"/>
                <a:gd name="T75" fmla="*/ 724992 h 168"/>
                <a:gd name="T76" fmla="*/ 540 w 272"/>
                <a:gd name="T77" fmla="*/ 724992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grpSp>
          <p:nvGrpSpPr>
            <p:cNvPr id="6" name="Group 24"/>
            <p:cNvGrpSpPr>
              <a:grpSpLocks/>
            </p:cNvGrpSpPr>
            <p:nvPr/>
          </p:nvGrpSpPr>
          <p:grpSpPr bwMode="auto">
            <a:xfrm>
              <a:off x="4264" y="422"/>
              <a:ext cx="1095" cy="666"/>
              <a:chOff x="4920" y="3603"/>
              <a:chExt cx="688" cy="435"/>
            </a:xfrm>
          </p:grpSpPr>
          <p:sp>
            <p:nvSpPr>
              <p:cNvPr id="382992" name="Freeform 25"/>
              <p:cNvSpPr>
                <a:spLocks/>
              </p:cNvSpPr>
              <p:nvPr/>
            </p:nvSpPr>
            <p:spPr bwMode="auto">
              <a:xfrm>
                <a:off x="4920" y="3603"/>
                <a:ext cx="172" cy="435"/>
              </a:xfrm>
              <a:custGeom>
                <a:avLst/>
                <a:gdLst>
                  <a:gd name="T0" fmla="*/ 0 w 272"/>
                  <a:gd name="T1" fmla="*/ 19549 h 168"/>
                  <a:gd name="T2" fmla="*/ 1 w 272"/>
                  <a:gd name="T3" fmla="*/ 19549 h 168"/>
                  <a:gd name="T4" fmla="*/ 1 w 272"/>
                  <a:gd name="T5" fmla="*/ 19549 h 168"/>
                  <a:gd name="T6" fmla="*/ 1 w 272"/>
                  <a:gd name="T7" fmla="*/ 19549 h 168"/>
                  <a:gd name="T8" fmla="*/ 1 w 272"/>
                  <a:gd name="T9" fmla="*/ 19549 h 168"/>
                  <a:gd name="T10" fmla="*/ 1 w 272"/>
                  <a:gd name="T11" fmla="*/ 19422 h 168"/>
                  <a:gd name="T12" fmla="*/ 2 w 272"/>
                  <a:gd name="T13" fmla="*/ 19093 h 168"/>
                  <a:gd name="T14" fmla="*/ 3 w 272"/>
                  <a:gd name="T15" fmla="*/ 18296 h 168"/>
                  <a:gd name="T16" fmla="*/ 4 w 272"/>
                  <a:gd name="T17" fmla="*/ 14650 h 168"/>
                  <a:gd name="T18" fmla="*/ 7 w 272"/>
                  <a:gd name="T19" fmla="*/ 9787 h 168"/>
                  <a:gd name="T20" fmla="*/ 9 w 272"/>
                  <a:gd name="T21" fmla="*/ 4754 h 168"/>
                  <a:gd name="T22" fmla="*/ 11 w 272"/>
                  <a:gd name="T23" fmla="*/ 1978 h 168"/>
                  <a:gd name="T24" fmla="*/ 12 w 272"/>
                  <a:gd name="T25" fmla="*/ 590 h 168"/>
                  <a:gd name="T26" fmla="*/ 13 w 272"/>
                  <a:gd name="T27" fmla="*/ 228 h 168"/>
                  <a:gd name="T28" fmla="*/ 13 w 272"/>
                  <a:gd name="T29" fmla="*/ 140 h 168"/>
                  <a:gd name="T30" fmla="*/ 13 w 272"/>
                  <a:gd name="T31" fmla="*/ 0 h 168"/>
                  <a:gd name="T32" fmla="*/ 14 w 272"/>
                  <a:gd name="T33" fmla="*/ 0 h 168"/>
                  <a:gd name="T34" fmla="*/ 14 w 272"/>
                  <a:gd name="T35" fmla="*/ 0 h 168"/>
                  <a:gd name="T36" fmla="*/ 14 w 272"/>
                  <a:gd name="T37" fmla="*/ 0 h 168"/>
                  <a:gd name="T38" fmla="*/ 14 w 272"/>
                  <a:gd name="T39" fmla="*/ 0 h 168"/>
                  <a:gd name="T40" fmla="*/ 14 w 272"/>
                  <a:gd name="T41" fmla="*/ 0 h 168"/>
                  <a:gd name="T42" fmla="*/ 14 w 272"/>
                  <a:gd name="T43" fmla="*/ 0 h 168"/>
                  <a:gd name="T44" fmla="*/ 14 w 272"/>
                  <a:gd name="T45" fmla="*/ 0 h 168"/>
                  <a:gd name="T46" fmla="*/ 14 w 272"/>
                  <a:gd name="T47" fmla="*/ 0 h 168"/>
                  <a:gd name="T48" fmla="*/ 14 w 272"/>
                  <a:gd name="T49" fmla="*/ 0 h 168"/>
                  <a:gd name="T50" fmla="*/ 15 w 272"/>
                  <a:gd name="T51" fmla="*/ 228 h 168"/>
                  <a:gd name="T52" fmla="*/ 16 w 272"/>
                  <a:gd name="T53" fmla="*/ 709 h 168"/>
                  <a:gd name="T54" fmla="*/ 17 w 272"/>
                  <a:gd name="T55" fmla="*/ 2916 h 168"/>
                  <a:gd name="T56" fmla="*/ 20 w 272"/>
                  <a:gd name="T57" fmla="*/ 7328 h 168"/>
                  <a:gd name="T58" fmla="*/ 22 w 272"/>
                  <a:gd name="T59" fmla="*/ 12221 h 168"/>
                  <a:gd name="T60" fmla="*/ 24 w 272"/>
                  <a:gd name="T61" fmla="*/ 16634 h 168"/>
                  <a:gd name="T62" fmla="*/ 25 w 272"/>
                  <a:gd name="T63" fmla="*/ 18296 h 168"/>
                  <a:gd name="T64" fmla="*/ 27 w 272"/>
                  <a:gd name="T65" fmla="*/ 19093 h 168"/>
                  <a:gd name="T66" fmla="*/ 27 w 272"/>
                  <a:gd name="T67" fmla="*/ 19422 h 168"/>
                  <a:gd name="T68" fmla="*/ 27 w 272"/>
                  <a:gd name="T69" fmla="*/ 19549 h 168"/>
                  <a:gd name="T70" fmla="*/ 27 w 272"/>
                  <a:gd name="T71" fmla="*/ 19549 h 168"/>
                  <a:gd name="T72" fmla="*/ 27 w 272"/>
                  <a:gd name="T73" fmla="*/ 19549 h 168"/>
                  <a:gd name="T74" fmla="*/ 27 w 272"/>
                  <a:gd name="T75" fmla="*/ 19549 h 168"/>
                  <a:gd name="T76" fmla="*/ 28 w 272"/>
                  <a:gd name="T77" fmla="*/ 19549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sp>
            <p:nvSpPr>
              <p:cNvPr id="382993" name="Freeform 26"/>
              <p:cNvSpPr>
                <a:spLocks/>
              </p:cNvSpPr>
              <p:nvPr/>
            </p:nvSpPr>
            <p:spPr bwMode="auto">
              <a:xfrm>
                <a:off x="5094" y="3729"/>
                <a:ext cx="172" cy="309"/>
              </a:xfrm>
              <a:custGeom>
                <a:avLst/>
                <a:gdLst>
                  <a:gd name="T0" fmla="*/ 0 w 272"/>
                  <a:gd name="T1" fmla="*/ 3535 h 168"/>
                  <a:gd name="T2" fmla="*/ 1 w 272"/>
                  <a:gd name="T3" fmla="*/ 3535 h 168"/>
                  <a:gd name="T4" fmla="*/ 1 w 272"/>
                  <a:gd name="T5" fmla="*/ 3535 h 168"/>
                  <a:gd name="T6" fmla="*/ 1 w 272"/>
                  <a:gd name="T7" fmla="*/ 3535 h 168"/>
                  <a:gd name="T8" fmla="*/ 1 w 272"/>
                  <a:gd name="T9" fmla="*/ 3535 h 168"/>
                  <a:gd name="T10" fmla="*/ 1 w 272"/>
                  <a:gd name="T11" fmla="*/ 3515 h 168"/>
                  <a:gd name="T12" fmla="*/ 2 w 272"/>
                  <a:gd name="T13" fmla="*/ 3454 h 168"/>
                  <a:gd name="T14" fmla="*/ 3 w 272"/>
                  <a:gd name="T15" fmla="*/ 3313 h 168"/>
                  <a:gd name="T16" fmla="*/ 4 w 272"/>
                  <a:gd name="T17" fmla="*/ 2656 h 168"/>
                  <a:gd name="T18" fmla="*/ 7 w 272"/>
                  <a:gd name="T19" fmla="*/ 1773 h 168"/>
                  <a:gd name="T20" fmla="*/ 9 w 272"/>
                  <a:gd name="T21" fmla="*/ 859 h 168"/>
                  <a:gd name="T22" fmla="*/ 11 w 272"/>
                  <a:gd name="T23" fmla="*/ 355 h 168"/>
                  <a:gd name="T24" fmla="*/ 12 w 272"/>
                  <a:gd name="T25" fmla="*/ 105 h 168"/>
                  <a:gd name="T26" fmla="*/ 13 w 272"/>
                  <a:gd name="T27" fmla="*/ 44 h 168"/>
                  <a:gd name="T28" fmla="*/ 13 w 272"/>
                  <a:gd name="T29" fmla="*/ 24 h 168"/>
                  <a:gd name="T30" fmla="*/ 13 w 272"/>
                  <a:gd name="T31" fmla="*/ 0 h 168"/>
                  <a:gd name="T32" fmla="*/ 14 w 272"/>
                  <a:gd name="T33" fmla="*/ 0 h 168"/>
                  <a:gd name="T34" fmla="*/ 14 w 272"/>
                  <a:gd name="T35" fmla="*/ 0 h 168"/>
                  <a:gd name="T36" fmla="*/ 14 w 272"/>
                  <a:gd name="T37" fmla="*/ 0 h 168"/>
                  <a:gd name="T38" fmla="*/ 14 w 272"/>
                  <a:gd name="T39" fmla="*/ 0 h 168"/>
                  <a:gd name="T40" fmla="*/ 14 w 272"/>
                  <a:gd name="T41" fmla="*/ 0 h 168"/>
                  <a:gd name="T42" fmla="*/ 14 w 272"/>
                  <a:gd name="T43" fmla="*/ 0 h 168"/>
                  <a:gd name="T44" fmla="*/ 14 w 272"/>
                  <a:gd name="T45" fmla="*/ 0 h 168"/>
                  <a:gd name="T46" fmla="*/ 14 w 272"/>
                  <a:gd name="T47" fmla="*/ 0 h 168"/>
                  <a:gd name="T48" fmla="*/ 14 w 272"/>
                  <a:gd name="T49" fmla="*/ 0 h 168"/>
                  <a:gd name="T50" fmla="*/ 15 w 272"/>
                  <a:gd name="T51" fmla="*/ 44 h 168"/>
                  <a:gd name="T52" fmla="*/ 16 w 272"/>
                  <a:gd name="T53" fmla="*/ 125 h 168"/>
                  <a:gd name="T54" fmla="*/ 17 w 272"/>
                  <a:gd name="T55" fmla="*/ 528 h 168"/>
                  <a:gd name="T56" fmla="*/ 20 w 272"/>
                  <a:gd name="T57" fmla="*/ 1326 h 168"/>
                  <a:gd name="T58" fmla="*/ 22 w 272"/>
                  <a:gd name="T59" fmla="*/ 2209 h 168"/>
                  <a:gd name="T60" fmla="*/ 24 w 272"/>
                  <a:gd name="T61" fmla="*/ 3011 h 168"/>
                  <a:gd name="T62" fmla="*/ 25 w 272"/>
                  <a:gd name="T63" fmla="*/ 3313 h 168"/>
                  <a:gd name="T64" fmla="*/ 27 w 272"/>
                  <a:gd name="T65" fmla="*/ 3454 h 168"/>
                  <a:gd name="T66" fmla="*/ 27 w 272"/>
                  <a:gd name="T67" fmla="*/ 3515 h 168"/>
                  <a:gd name="T68" fmla="*/ 27 w 272"/>
                  <a:gd name="T69" fmla="*/ 3535 h 168"/>
                  <a:gd name="T70" fmla="*/ 27 w 272"/>
                  <a:gd name="T71" fmla="*/ 3535 h 168"/>
                  <a:gd name="T72" fmla="*/ 27 w 272"/>
                  <a:gd name="T73" fmla="*/ 3535 h 168"/>
                  <a:gd name="T74" fmla="*/ 27 w 272"/>
                  <a:gd name="T75" fmla="*/ 3535 h 168"/>
                  <a:gd name="T76" fmla="*/ 28 w 272"/>
                  <a:gd name="T77" fmla="*/ 3535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sp>
            <p:nvSpPr>
              <p:cNvPr id="382994" name="Freeform 27"/>
              <p:cNvSpPr>
                <a:spLocks/>
              </p:cNvSpPr>
              <p:nvPr/>
            </p:nvSpPr>
            <p:spPr bwMode="auto">
              <a:xfrm>
                <a:off x="5268" y="3873"/>
                <a:ext cx="172" cy="165"/>
              </a:xfrm>
              <a:custGeom>
                <a:avLst/>
                <a:gdLst>
                  <a:gd name="T0" fmla="*/ 0 w 272"/>
                  <a:gd name="T1" fmla="*/ 153 h 168"/>
                  <a:gd name="T2" fmla="*/ 1 w 272"/>
                  <a:gd name="T3" fmla="*/ 153 h 168"/>
                  <a:gd name="T4" fmla="*/ 1 w 272"/>
                  <a:gd name="T5" fmla="*/ 153 h 168"/>
                  <a:gd name="T6" fmla="*/ 1 w 272"/>
                  <a:gd name="T7" fmla="*/ 153 h 168"/>
                  <a:gd name="T8" fmla="*/ 1 w 272"/>
                  <a:gd name="T9" fmla="*/ 153 h 168"/>
                  <a:gd name="T10" fmla="*/ 1 w 272"/>
                  <a:gd name="T11" fmla="*/ 152 h 168"/>
                  <a:gd name="T12" fmla="*/ 2 w 272"/>
                  <a:gd name="T13" fmla="*/ 149 h 168"/>
                  <a:gd name="T14" fmla="*/ 3 w 272"/>
                  <a:gd name="T15" fmla="*/ 142 h 168"/>
                  <a:gd name="T16" fmla="*/ 4 w 272"/>
                  <a:gd name="T17" fmla="*/ 116 h 168"/>
                  <a:gd name="T18" fmla="*/ 7 w 272"/>
                  <a:gd name="T19" fmla="*/ 79 h 168"/>
                  <a:gd name="T20" fmla="*/ 9 w 272"/>
                  <a:gd name="T21" fmla="*/ 36 h 168"/>
                  <a:gd name="T22" fmla="*/ 11 w 272"/>
                  <a:gd name="T23" fmla="*/ 17 h 168"/>
                  <a:gd name="T24" fmla="*/ 12 w 272"/>
                  <a:gd name="T25" fmla="*/ 5 h 168"/>
                  <a:gd name="T26" fmla="*/ 13 w 272"/>
                  <a:gd name="T27" fmla="*/ 2 h 168"/>
                  <a:gd name="T28" fmla="*/ 13 w 272"/>
                  <a:gd name="T29" fmla="*/ 1 h 168"/>
                  <a:gd name="T30" fmla="*/ 13 w 272"/>
                  <a:gd name="T31" fmla="*/ 0 h 168"/>
                  <a:gd name="T32" fmla="*/ 14 w 272"/>
                  <a:gd name="T33" fmla="*/ 0 h 168"/>
                  <a:gd name="T34" fmla="*/ 14 w 272"/>
                  <a:gd name="T35" fmla="*/ 0 h 168"/>
                  <a:gd name="T36" fmla="*/ 14 w 272"/>
                  <a:gd name="T37" fmla="*/ 0 h 168"/>
                  <a:gd name="T38" fmla="*/ 14 w 272"/>
                  <a:gd name="T39" fmla="*/ 0 h 168"/>
                  <a:gd name="T40" fmla="*/ 14 w 272"/>
                  <a:gd name="T41" fmla="*/ 0 h 168"/>
                  <a:gd name="T42" fmla="*/ 14 w 272"/>
                  <a:gd name="T43" fmla="*/ 0 h 168"/>
                  <a:gd name="T44" fmla="*/ 14 w 272"/>
                  <a:gd name="T45" fmla="*/ 0 h 168"/>
                  <a:gd name="T46" fmla="*/ 14 w 272"/>
                  <a:gd name="T47" fmla="*/ 0 h 168"/>
                  <a:gd name="T48" fmla="*/ 14 w 272"/>
                  <a:gd name="T49" fmla="*/ 0 h 168"/>
                  <a:gd name="T50" fmla="*/ 15 w 272"/>
                  <a:gd name="T51" fmla="*/ 2 h 168"/>
                  <a:gd name="T52" fmla="*/ 16 w 272"/>
                  <a:gd name="T53" fmla="*/ 6 h 168"/>
                  <a:gd name="T54" fmla="*/ 17 w 272"/>
                  <a:gd name="T55" fmla="*/ 25 h 168"/>
                  <a:gd name="T56" fmla="*/ 20 w 272"/>
                  <a:gd name="T57" fmla="*/ 58 h 168"/>
                  <a:gd name="T58" fmla="*/ 22 w 272"/>
                  <a:gd name="T59" fmla="*/ 95 h 168"/>
                  <a:gd name="T60" fmla="*/ 24 w 272"/>
                  <a:gd name="T61" fmla="*/ 132 h 168"/>
                  <a:gd name="T62" fmla="*/ 25 w 272"/>
                  <a:gd name="T63" fmla="*/ 142 h 168"/>
                  <a:gd name="T64" fmla="*/ 27 w 272"/>
                  <a:gd name="T65" fmla="*/ 149 h 168"/>
                  <a:gd name="T66" fmla="*/ 27 w 272"/>
                  <a:gd name="T67" fmla="*/ 152 h 168"/>
                  <a:gd name="T68" fmla="*/ 27 w 272"/>
                  <a:gd name="T69" fmla="*/ 153 h 168"/>
                  <a:gd name="T70" fmla="*/ 27 w 272"/>
                  <a:gd name="T71" fmla="*/ 153 h 168"/>
                  <a:gd name="T72" fmla="*/ 27 w 272"/>
                  <a:gd name="T73" fmla="*/ 153 h 168"/>
                  <a:gd name="T74" fmla="*/ 27 w 272"/>
                  <a:gd name="T75" fmla="*/ 153 h 168"/>
                  <a:gd name="T76" fmla="*/ 28 w 272"/>
                  <a:gd name="T77" fmla="*/ 153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sp>
            <p:nvSpPr>
              <p:cNvPr id="382995" name="Freeform 28"/>
              <p:cNvSpPr>
                <a:spLocks/>
              </p:cNvSpPr>
              <p:nvPr/>
            </p:nvSpPr>
            <p:spPr bwMode="auto">
              <a:xfrm>
                <a:off x="5436" y="3975"/>
                <a:ext cx="172" cy="63"/>
              </a:xfrm>
              <a:custGeom>
                <a:avLst/>
                <a:gdLst>
                  <a:gd name="T0" fmla="*/ 0 w 272"/>
                  <a:gd name="T1" fmla="*/ 1 h 168"/>
                  <a:gd name="T2" fmla="*/ 1 w 272"/>
                  <a:gd name="T3" fmla="*/ 1 h 168"/>
                  <a:gd name="T4" fmla="*/ 1 w 272"/>
                  <a:gd name="T5" fmla="*/ 1 h 168"/>
                  <a:gd name="T6" fmla="*/ 1 w 272"/>
                  <a:gd name="T7" fmla="*/ 1 h 168"/>
                  <a:gd name="T8" fmla="*/ 1 w 272"/>
                  <a:gd name="T9" fmla="*/ 1 h 168"/>
                  <a:gd name="T10" fmla="*/ 1 w 272"/>
                  <a:gd name="T11" fmla="*/ 1 h 168"/>
                  <a:gd name="T12" fmla="*/ 2 w 272"/>
                  <a:gd name="T13" fmla="*/ 1 h 168"/>
                  <a:gd name="T14" fmla="*/ 3 w 272"/>
                  <a:gd name="T15" fmla="*/ 1 h 168"/>
                  <a:gd name="T16" fmla="*/ 4 w 272"/>
                  <a:gd name="T17" fmla="*/ 1 h 168"/>
                  <a:gd name="T18" fmla="*/ 7 w 272"/>
                  <a:gd name="T19" fmla="*/ 1 h 168"/>
                  <a:gd name="T20" fmla="*/ 9 w 272"/>
                  <a:gd name="T21" fmla="*/ 0 h 168"/>
                  <a:gd name="T22" fmla="*/ 11 w 272"/>
                  <a:gd name="T23" fmla="*/ 0 h 168"/>
                  <a:gd name="T24" fmla="*/ 12 w 272"/>
                  <a:gd name="T25" fmla="*/ 0 h 168"/>
                  <a:gd name="T26" fmla="*/ 13 w 272"/>
                  <a:gd name="T27" fmla="*/ 0 h 168"/>
                  <a:gd name="T28" fmla="*/ 13 w 272"/>
                  <a:gd name="T29" fmla="*/ 0 h 168"/>
                  <a:gd name="T30" fmla="*/ 13 w 272"/>
                  <a:gd name="T31" fmla="*/ 0 h 168"/>
                  <a:gd name="T32" fmla="*/ 14 w 272"/>
                  <a:gd name="T33" fmla="*/ 0 h 168"/>
                  <a:gd name="T34" fmla="*/ 14 w 272"/>
                  <a:gd name="T35" fmla="*/ 0 h 168"/>
                  <a:gd name="T36" fmla="*/ 14 w 272"/>
                  <a:gd name="T37" fmla="*/ 0 h 168"/>
                  <a:gd name="T38" fmla="*/ 14 w 272"/>
                  <a:gd name="T39" fmla="*/ 0 h 168"/>
                  <a:gd name="T40" fmla="*/ 14 w 272"/>
                  <a:gd name="T41" fmla="*/ 0 h 168"/>
                  <a:gd name="T42" fmla="*/ 14 w 272"/>
                  <a:gd name="T43" fmla="*/ 0 h 168"/>
                  <a:gd name="T44" fmla="*/ 14 w 272"/>
                  <a:gd name="T45" fmla="*/ 0 h 168"/>
                  <a:gd name="T46" fmla="*/ 14 w 272"/>
                  <a:gd name="T47" fmla="*/ 0 h 168"/>
                  <a:gd name="T48" fmla="*/ 14 w 272"/>
                  <a:gd name="T49" fmla="*/ 0 h 168"/>
                  <a:gd name="T50" fmla="*/ 15 w 272"/>
                  <a:gd name="T51" fmla="*/ 0 h 168"/>
                  <a:gd name="T52" fmla="*/ 16 w 272"/>
                  <a:gd name="T53" fmla="*/ 0 h 168"/>
                  <a:gd name="T54" fmla="*/ 17 w 272"/>
                  <a:gd name="T55" fmla="*/ 0 h 168"/>
                  <a:gd name="T56" fmla="*/ 20 w 272"/>
                  <a:gd name="T57" fmla="*/ 0 h 168"/>
                  <a:gd name="T58" fmla="*/ 22 w 272"/>
                  <a:gd name="T59" fmla="*/ 1 h 168"/>
                  <a:gd name="T60" fmla="*/ 24 w 272"/>
                  <a:gd name="T61" fmla="*/ 1 h 168"/>
                  <a:gd name="T62" fmla="*/ 25 w 272"/>
                  <a:gd name="T63" fmla="*/ 1 h 168"/>
                  <a:gd name="T64" fmla="*/ 27 w 272"/>
                  <a:gd name="T65" fmla="*/ 1 h 168"/>
                  <a:gd name="T66" fmla="*/ 27 w 272"/>
                  <a:gd name="T67" fmla="*/ 1 h 168"/>
                  <a:gd name="T68" fmla="*/ 27 w 272"/>
                  <a:gd name="T69" fmla="*/ 1 h 168"/>
                  <a:gd name="T70" fmla="*/ 27 w 272"/>
                  <a:gd name="T71" fmla="*/ 1 h 168"/>
                  <a:gd name="T72" fmla="*/ 27 w 272"/>
                  <a:gd name="T73" fmla="*/ 1 h 168"/>
                  <a:gd name="T74" fmla="*/ 27 w 272"/>
                  <a:gd name="T75" fmla="*/ 1 h 168"/>
                  <a:gd name="T76" fmla="*/ 28 w 272"/>
                  <a:gd name="T77" fmla="*/ 1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grpSp>
        <p:grpSp>
          <p:nvGrpSpPr>
            <p:cNvPr id="7" name="Group 29"/>
            <p:cNvGrpSpPr>
              <a:grpSpLocks/>
            </p:cNvGrpSpPr>
            <p:nvPr/>
          </p:nvGrpSpPr>
          <p:grpSpPr bwMode="auto">
            <a:xfrm flipH="1">
              <a:off x="2855" y="422"/>
              <a:ext cx="1095" cy="666"/>
              <a:chOff x="4920" y="3603"/>
              <a:chExt cx="688" cy="435"/>
            </a:xfrm>
          </p:grpSpPr>
          <p:sp>
            <p:nvSpPr>
              <p:cNvPr id="382988" name="Freeform 30"/>
              <p:cNvSpPr>
                <a:spLocks/>
              </p:cNvSpPr>
              <p:nvPr/>
            </p:nvSpPr>
            <p:spPr bwMode="auto">
              <a:xfrm>
                <a:off x="4920" y="3603"/>
                <a:ext cx="172" cy="435"/>
              </a:xfrm>
              <a:custGeom>
                <a:avLst/>
                <a:gdLst>
                  <a:gd name="T0" fmla="*/ 0 w 272"/>
                  <a:gd name="T1" fmla="*/ 19549 h 168"/>
                  <a:gd name="T2" fmla="*/ 1 w 272"/>
                  <a:gd name="T3" fmla="*/ 19549 h 168"/>
                  <a:gd name="T4" fmla="*/ 1 w 272"/>
                  <a:gd name="T5" fmla="*/ 19549 h 168"/>
                  <a:gd name="T6" fmla="*/ 1 w 272"/>
                  <a:gd name="T7" fmla="*/ 19549 h 168"/>
                  <a:gd name="T8" fmla="*/ 1 w 272"/>
                  <a:gd name="T9" fmla="*/ 19549 h 168"/>
                  <a:gd name="T10" fmla="*/ 1 w 272"/>
                  <a:gd name="T11" fmla="*/ 19422 h 168"/>
                  <a:gd name="T12" fmla="*/ 2 w 272"/>
                  <a:gd name="T13" fmla="*/ 19093 h 168"/>
                  <a:gd name="T14" fmla="*/ 3 w 272"/>
                  <a:gd name="T15" fmla="*/ 18296 h 168"/>
                  <a:gd name="T16" fmla="*/ 4 w 272"/>
                  <a:gd name="T17" fmla="*/ 14650 h 168"/>
                  <a:gd name="T18" fmla="*/ 7 w 272"/>
                  <a:gd name="T19" fmla="*/ 9787 h 168"/>
                  <a:gd name="T20" fmla="*/ 9 w 272"/>
                  <a:gd name="T21" fmla="*/ 4754 h 168"/>
                  <a:gd name="T22" fmla="*/ 11 w 272"/>
                  <a:gd name="T23" fmla="*/ 1978 h 168"/>
                  <a:gd name="T24" fmla="*/ 12 w 272"/>
                  <a:gd name="T25" fmla="*/ 590 h 168"/>
                  <a:gd name="T26" fmla="*/ 13 w 272"/>
                  <a:gd name="T27" fmla="*/ 228 h 168"/>
                  <a:gd name="T28" fmla="*/ 13 w 272"/>
                  <a:gd name="T29" fmla="*/ 140 h 168"/>
                  <a:gd name="T30" fmla="*/ 13 w 272"/>
                  <a:gd name="T31" fmla="*/ 0 h 168"/>
                  <a:gd name="T32" fmla="*/ 14 w 272"/>
                  <a:gd name="T33" fmla="*/ 0 h 168"/>
                  <a:gd name="T34" fmla="*/ 14 w 272"/>
                  <a:gd name="T35" fmla="*/ 0 h 168"/>
                  <a:gd name="T36" fmla="*/ 14 w 272"/>
                  <a:gd name="T37" fmla="*/ 0 h 168"/>
                  <a:gd name="T38" fmla="*/ 14 w 272"/>
                  <a:gd name="T39" fmla="*/ 0 h 168"/>
                  <a:gd name="T40" fmla="*/ 14 w 272"/>
                  <a:gd name="T41" fmla="*/ 0 h 168"/>
                  <a:gd name="T42" fmla="*/ 14 w 272"/>
                  <a:gd name="T43" fmla="*/ 0 h 168"/>
                  <a:gd name="T44" fmla="*/ 14 w 272"/>
                  <a:gd name="T45" fmla="*/ 0 h 168"/>
                  <a:gd name="T46" fmla="*/ 14 w 272"/>
                  <a:gd name="T47" fmla="*/ 0 h 168"/>
                  <a:gd name="T48" fmla="*/ 14 w 272"/>
                  <a:gd name="T49" fmla="*/ 0 h 168"/>
                  <a:gd name="T50" fmla="*/ 15 w 272"/>
                  <a:gd name="T51" fmla="*/ 228 h 168"/>
                  <a:gd name="T52" fmla="*/ 16 w 272"/>
                  <a:gd name="T53" fmla="*/ 709 h 168"/>
                  <a:gd name="T54" fmla="*/ 17 w 272"/>
                  <a:gd name="T55" fmla="*/ 2916 h 168"/>
                  <a:gd name="T56" fmla="*/ 20 w 272"/>
                  <a:gd name="T57" fmla="*/ 7328 h 168"/>
                  <a:gd name="T58" fmla="*/ 22 w 272"/>
                  <a:gd name="T59" fmla="*/ 12221 h 168"/>
                  <a:gd name="T60" fmla="*/ 24 w 272"/>
                  <a:gd name="T61" fmla="*/ 16634 h 168"/>
                  <a:gd name="T62" fmla="*/ 25 w 272"/>
                  <a:gd name="T63" fmla="*/ 18296 h 168"/>
                  <a:gd name="T64" fmla="*/ 27 w 272"/>
                  <a:gd name="T65" fmla="*/ 19093 h 168"/>
                  <a:gd name="T66" fmla="*/ 27 w 272"/>
                  <a:gd name="T67" fmla="*/ 19422 h 168"/>
                  <a:gd name="T68" fmla="*/ 27 w 272"/>
                  <a:gd name="T69" fmla="*/ 19549 h 168"/>
                  <a:gd name="T70" fmla="*/ 27 w 272"/>
                  <a:gd name="T71" fmla="*/ 19549 h 168"/>
                  <a:gd name="T72" fmla="*/ 27 w 272"/>
                  <a:gd name="T73" fmla="*/ 19549 h 168"/>
                  <a:gd name="T74" fmla="*/ 27 w 272"/>
                  <a:gd name="T75" fmla="*/ 19549 h 168"/>
                  <a:gd name="T76" fmla="*/ 28 w 272"/>
                  <a:gd name="T77" fmla="*/ 19549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sp>
            <p:nvSpPr>
              <p:cNvPr id="382989" name="Freeform 31"/>
              <p:cNvSpPr>
                <a:spLocks/>
              </p:cNvSpPr>
              <p:nvPr/>
            </p:nvSpPr>
            <p:spPr bwMode="auto">
              <a:xfrm>
                <a:off x="5094" y="3729"/>
                <a:ext cx="172" cy="309"/>
              </a:xfrm>
              <a:custGeom>
                <a:avLst/>
                <a:gdLst>
                  <a:gd name="T0" fmla="*/ 0 w 272"/>
                  <a:gd name="T1" fmla="*/ 3535 h 168"/>
                  <a:gd name="T2" fmla="*/ 1 w 272"/>
                  <a:gd name="T3" fmla="*/ 3535 h 168"/>
                  <a:gd name="T4" fmla="*/ 1 w 272"/>
                  <a:gd name="T5" fmla="*/ 3535 h 168"/>
                  <a:gd name="T6" fmla="*/ 1 w 272"/>
                  <a:gd name="T7" fmla="*/ 3535 h 168"/>
                  <a:gd name="T8" fmla="*/ 1 w 272"/>
                  <a:gd name="T9" fmla="*/ 3535 h 168"/>
                  <a:gd name="T10" fmla="*/ 1 w 272"/>
                  <a:gd name="T11" fmla="*/ 3515 h 168"/>
                  <a:gd name="T12" fmla="*/ 2 w 272"/>
                  <a:gd name="T13" fmla="*/ 3454 h 168"/>
                  <a:gd name="T14" fmla="*/ 3 w 272"/>
                  <a:gd name="T15" fmla="*/ 3313 h 168"/>
                  <a:gd name="T16" fmla="*/ 4 w 272"/>
                  <a:gd name="T17" fmla="*/ 2656 h 168"/>
                  <a:gd name="T18" fmla="*/ 7 w 272"/>
                  <a:gd name="T19" fmla="*/ 1773 h 168"/>
                  <a:gd name="T20" fmla="*/ 9 w 272"/>
                  <a:gd name="T21" fmla="*/ 859 h 168"/>
                  <a:gd name="T22" fmla="*/ 11 w 272"/>
                  <a:gd name="T23" fmla="*/ 355 h 168"/>
                  <a:gd name="T24" fmla="*/ 12 w 272"/>
                  <a:gd name="T25" fmla="*/ 105 h 168"/>
                  <a:gd name="T26" fmla="*/ 13 w 272"/>
                  <a:gd name="T27" fmla="*/ 44 h 168"/>
                  <a:gd name="T28" fmla="*/ 13 w 272"/>
                  <a:gd name="T29" fmla="*/ 24 h 168"/>
                  <a:gd name="T30" fmla="*/ 13 w 272"/>
                  <a:gd name="T31" fmla="*/ 0 h 168"/>
                  <a:gd name="T32" fmla="*/ 14 w 272"/>
                  <a:gd name="T33" fmla="*/ 0 h 168"/>
                  <a:gd name="T34" fmla="*/ 14 w 272"/>
                  <a:gd name="T35" fmla="*/ 0 h 168"/>
                  <a:gd name="T36" fmla="*/ 14 w 272"/>
                  <a:gd name="T37" fmla="*/ 0 h 168"/>
                  <a:gd name="T38" fmla="*/ 14 w 272"/>
                  <a:gd name="T39" fmla="*/ 0 h 168"/>
                  <a:gd name="T40" fmla="*/ 14 w 272"/>
                  <a:gd name="T41" fmla="*/ 0 h 168"/>
                  <a:gd name="T42" fmla="*/ 14 w 272"/>
                  <a:gd name="T43" fmla="*/ 0 h 168"/>
                  <a:gd name="T44" fmla="*/ 14 w 272"/>
                  <a:gd name="T45" fmla="*/ 0 h 168"/>
                  <a:gd name="T46" fmla="*/ 14 w 272"/>
                  <a:gd name="T47" fmla="*/ 0 h 168"/>
                  <a:gd name="T48" fmla="*/ 14 w 272"/>
                  <a:gd name="T49" fmla="*/ 0 h 168"/>
                  <a:gd name="T50" fmla="*/ 15 w 272"/>
                  <a:gd name="T51" fmla="*/ 44 h 168"/>
                  <a:gd name="T52" fmla="*/ 16 w 272"/>
                  <a:gd name="T53" fmla="*/ 125 h 168"/>
                  <a:gd name="T54" fmla="*/ 17 w 272"/>
                  <a:gd name="T55" fmla="*/ 528 h 168"/>
                  <a:gd name="T56" fmla="*/ 20 w 272"/>
                  <a:gd name="T57" fmla="*/ 1326 h 168"/>
                  <a:gd name="T58" fmla="*/ 22 w 272"/>
                  <a:gd name="T59" fmla="*/ 2209 h 168"/>
                  <a:gd name="T60" fmla="*/ 24 w 272"/>
                  <a:gd name="T61" fmla="*/ 3011 h 168"/>
                  <a:gd name="T62" fmla="*/ 25 w 272"/>
                  <a:gd name="T63" fmla="*/ 3313 h 168"/>
                  <a:gd name="T64" fmla="*/ 27 w 272"/>
                  <a:gd name="T65" fmla="*/ 3454 h 168"/>
                  <a:gd name="T66" fmla="*/ 27 w 272"/>
                  <a:gd name="T67" fmla="*/ 3515 h 168"/>
                  <a:gd name="T68" fmla="*/ 27 w 272"/>
                  <a:gd name="T69" fmla="*/ 3535 h 168"/>
                  <a:gd name="T70" fmla="*/ 27 w 272"/>
                  <a:gd name="T71" fmla="*/ 3535 h 168"/>
                  <a:gd name="T72" fmla="*/ 27 w 272"/>
                  <a:gd name="T73" fmla="*/ 3535 h 168"/>
                  <a:gd name="T74" fmla="*/ 27 w 272"/>
                  <a:gd name="T75" fmla="*/ 3535 h 168"/>
                  <a:gd name="T76" fmla="*/ 28 w 272"/>
                  <a:gd name="T77" fmla="*/ 3535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sp>
            <p:nvSpPr>
              <p:cNvPr id="382990" name="Freeform 32"/>
              <p:cNvSpPr>
                <a:spLocks/>
              </p:cNvSpPr>
              <p:nvPr/>
            </p:nvSpPr>
            <p:spPr bwMode="auto">
              <a:xfrm>
                <a:off x="5268" y="3873"/>
                <a:ext cx="172" cy="165"/>
              </a:xfrm>
              <a:custGeom>
                <a:avLst/>
                <a:gdLst>
                  <a:gd name="T0" fmla="*/ 0 w 272"/>
                  <a:gd name="T1" fmla="*/ 153 h 168"/>
                  <a:gd name="T2" fmla="*/ 1 w 272"/>
                  <a:gd name="T3" fmla="*/ 153 h 168"/>
                  <a:gd name="T4" fmla="*/ 1 w 272"/>
                  <a:gd name="T5" fmla="*/ 153 h 168"/>
                  <a:gd name="T6" fmla="*/ 1 w 272"/>
                  <a:gd name="T7" fmla="*/ 153 h 168"/>
                  <a:gd name="T8" fmla="*/ 1 w 272"/>
                  <a:gd name="T9" fmla="*/ 153 h 168"/>
                  <a:gd name="T10" fmla="*/ 1 w 272"/>
                  <a:gd name="T11" fmla="*/ 152 h 168"/>
                  <a:gd name="T12" fmla="*/ 2 w 272"/>
                  <a:gd name="T13" fmla="*/ 149 h 168"/>
                  <a:gd name="T14" fmla="*/ 3 w 272"/>
                  <a:gd name="T15" fmla="*/ 142 h 168"/>
                  <a:gd name="T16" fmla="*/ 4 w 272"/>
                  <a:gd name="T17" fmla="*/ 116 h 168"/>
                  <a:gd name="T18" fmla="*/ 7 w 272"/>
                  <a:gd name="T19" fmla="*/ 79 h 168"/>
                  <a:gd name="T20" fmla="*/ 9 w 272"/>
                  <a:gd name="T21" fmla="*/ 36 h 168"/>
                  <a:gd name="T22" fmla="*/ 11 w 272"/>
                  <a:gd name="T23" fmla="*/ 17 h 168"/>
                  <a:gd name="T24" fmla="*/ 12 w 272"/>
                  <a:gd name="T25" fmla="*/ 5 h 168"/>
                  <a:gd name="T26" fmla="*/ 13 w 272"/>
                  <a:gd name="T27" fmla="*/ 2 h 168"/>
                  <a:gd name="T28" fmla="*/ 13 w 272"/>
                  <a:gd name="T29" fmla="*/ 1 h 168"/>
                  <a:gd name="T30" fmla="*/ 13 w 272"/>
                  <a:gd name="T31" fmla="*/ 0 h 168"/>
                  <a:gd name="T32" fmla="*/ 14 w 272"/>
                  <a:gd name="T33" fmla="*/ 0 h 168"/>
                  <a:gd name="T34" fmla="*/ 14 w 272"/>
                  <a:gd name="T35" fmla="*/ 0 h 168"/>
                  <a:gd name="T36" fmla="*/ 14 w 272"/>
                  <a:gd name="T37" fmla="*/ 0 h 168"/>
                  <a:gd name="T38" fmla="*/ 14 w 272"/>
                  <a:gd name="T39" fmla="*/ 0 h 168"/>
                  <a:gd name="T40" fmla="*/ 14 w 272"/>
                  <a:gd name="T41" fmla="*/ 0 h 168"/>
                  <a:gd name="T42" fmla="*/ 14 w 272"/>
                  <a:gd name="T43" fmla="*/ 0 h 168"/>
                  <a:gd name="T44" fmla="*/ 14 w 272"/>
                  <a:gd name="T45" fmla="*/ 0 h 168"/>
                  <a:gd name="T46" fmla="*/ 14 w 272"/>
                  <a:gd name="T47" fmla="*/ 0 h 168"/>
                  <a:gd name="T48" fmla="*/ 14 w 272"/>
                  <a:gd name="T49" fmla="*/ 0 h 168"/>
                  <a:gd name="T50" fmla="*/ 15 w 272"/>
                  <a:gd name="T51" fmla="*/ 2 h 168"/>
                  <a:gd name="T52" fmla="*/ 16 w 272"/>
                  <a:gd name="T53" fmla="*/ 6 h 168"/>
                  <a:gd name="T54" fmla="*/ 17 w 272"/>
                  <a:gd name="T55" fmla="*/ 25 h 168"/>
                  <a:gd name="T56" fmla="*/ 20 w 272"/>
                  <a:gd name="T57" fmla="*/ 58 h 168"/>
                  <a:gd name="T58" fmla="*/ 22 w 272"/>
                  <a:gd name="T59" fmla="*/ 95 h 168"/>
                  <a:gd name="T60" fmla="*/ 24 w 272"/>
                  <a:gd name="T61" fmla="*/ 132 h 168"/>
                  <a:gd name="T62" fmla="*/ 25 w 272"/>
                  <a:gd name="T63" fmla="*/ 142 h 168"/>
                  <a:gd name="T64" fmla="*/ 27 w 272"/>
                  <a:gd name="T65" fmla="*/ 149 h 168"/>
                  <a:gd name="T66" fmla="*/ 27 w 272"/>
                  <a:gd name="T67" fmla="*/ 152 h 168"/>
                  <a:gd name="T68" fmla="*/ 27 w 272"/>
                  <a:gd name="T69" fmla="*/ 153 h 168"/>
                  <a:gd name="T70" fmla="*/ 27 w 272"/>
                  <a:gd name="T71" fmla="*/ 153 h 168"/>
                  <a:gd name="T72" fmla="*/ 27 w 272"/>
                  <a:gd name="T73" fmla="*/ 153 h 168"/>
                  <a:gd name="T74" fmla="*/ 27 w 272"/>
                  <a:gd name="T75" fmla="*/ 153 h 168"/>
                  <a:gd name="T76" fmla="*/ 28 w 272"/>
                  <a:gd name="T77" fmla="*/ 153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sp>
            <p:nvSpPr>
              <p:cNvPr id="382991" name="Freeform 33"/>
              <p:cNvSpPr>
                <a:spLocks/>
              </p:cNvSpPr>
              <p:nvPr/>
            </p:nvSpPr>
            <p:spPr bwMode="auto">
              <a:xfrm>
                <a:off x="5436" y="3975"/>
                <a:ext cx="172" cy="63"/>
              </a:xfrm>
              <a:custGeom>
                <a:avLst/>
                <a:gdLst>
                  <a:gd name="T0" fmla="*/ 0 w 272"/>
                  <a:gd name="T1" fmla="*/ 1 h 168"/>
                  <a:gd name="T2" fmla="*/ 1 w 272"/>
                  <a:gd name="T3" fmla="*/ 1 h 168"/>
                  <a:gd name="T4" fmla="*/ 1 w 272"/>
                  <a:gd name="T5" fmla="*/ 1 h 168"/>
                  <a:gd name="T6" fmla="*/ 1 w 272"/>
                  <a:gd name="T7" fmla="*/ 1 h 168"/>
                  <a:gd name="T8" fmla="*/ 1 w 272"/>
                  <a:gd name="T9" fmla="*/ 1 h 168"/>
                  <a:gd name="T10" fmla="*/ 1 w 272"/>
                  <a:gd name="T11" fmla="*/ 1 h 168"/>
                  <a:gd name="T12" fmla="*/ 2 w 272"/>
                  <a:gd name="T13" fmla="*/ 1 h 168"/>
                  <a:gd name="T14" fmla="*/ 3 w 272"/>
                  <a:gd name="T15" fmla="*/ 1 h 168"/>
                  <a:gd name="T16" fmla="*/ 4 w 272"/>
                  <a:gd name="T17" fmla="*/ 1 h 168"/>
                  <a:gd name="T18" fmla="*/ 7 w 272"/>
                  <a:gd name="T19" fmla="*/ 1 h 168"/>
                  <a:gd name="T20" fmla="*/ 9 w 272"/>
                  <a:gd name="T21" fmla="*/ 0 h 168"/>
                  <a:gd name="T22" fmla="*/ 11 w 272"/>
                  <a:gd name="T23" fmla="*/ 0 h 168"/>
                  <a:gd name="T24" fmla="*/ 12 w 272"/>
                  <a:gd name="T25" fmla="*/ 0 h 168"/>
                  <a:gd name="T26" fmla="*/ 13 w 272"/>
                  <a:gd name="T27" fmla="*/ 0 h 168"/>
                  <a:gd name="T28" fmla="*/ 13 w 272"/>
                  <a:gd name="T29" fmla="*/ 0 h 168"/>
                  <a:gd name="T30" fmla="*/ 13 w 272"/>
                  <a:gd name="T31" fmla="*/ 0 h 168"/>
                  <a:gd name="T32" fmla="*/ 14 w 272"/>
                  <a:gd name="T33" fmla="*/ 0 h 168"/>
                  <a:gd name="T34" fmla="*/ 14 w 272"/>
                  <a:gd name="T35" fmla="*/ 0 h 168"/>
                  <a:gd name="T36" fmla="*/ 14 w 272"/>
                  <a:gd name="T37" fmla="*/ 0 h 168"/>
                  <a:gd name="T38" fmla="*/ 14 w 272"/>
                  <a:gd name="T39" fmla="*/ 0 h 168"/>
                  <a:gd name="T40" fmla="*/ 14 w 272"/>
                  <a:gd name="T41" fmla="*/ 0 h 168"/>
                  <a:gd name="T42" fmla="*/ 14 w 272"/>
                  <a:gd name="T43" fmla="*/ 0 h 168"/>
                  <a:gd name="T44" fmla="*/ 14 w 272"/>
                  <a:gd name="T45" fmla="*/ 0 h 168"/>
                  <a:gd name="T46" fmla="*/ 14 w 272"/>
                  <a:gd name="T47" fmla="*/ 0 h 168"/>
                  <a:gd name="T48" fmla="*/ 14 w 272"/>
                  <a:gd name="T49" fmla="*/ 0 h 168"/>
                  <a:gd name="T50" fmla="*/ 15 w 272"/>
                  <a:gd name="T51" fmla="*/ 0 h 168"/>
                  <a:gd name="T52" fmla="*/ 16 w 272"/>
                  <a:gd name="T53" fmla="*/ 0 h 168"/>
                  <a:gd name="T54" fmla="*/ 17 w 272"/>
                  <a:gd name="T55" fmla="*/ 0 h 168"/>
                  <a:gd name="T56" fmla="*/ 20 w 272"/>
                  <a:gd name="T57" fmla="*/ 0 h 168"/>
                  <a:gd name="T58" fmla="*/ 22 w 272"/>
                  <a:gd name="T59" fmla="*/ 1 h 168"/>
                  <a:gd name="T60" fmla="*/ 24 w 272"/>
                  <a:gd name="T61" fmla="*/ 1 h 168"/>
                  <a:gd name="T62" fmla="*/ 25 w 272"/>
                  <a:gd name="T63" fmla="*/ 1 h 168"/>
                  <a:gd name="T64" fmla="*/ 27 w 272"/>
                  <a:gd name="T65" fmla="*/ 1 h 168"/>
                  <a:gd name="T66" fmla="*/ 27 w 272"/>
                  <a:gd name="T67" fmla="*/ 1 h 168"/>
                  <a:gd name="T68" fmla="*/ 27 w 272"/>
                  <a:gd name="T69" fmla="*/ 1 h 168"/>
                  <a:gd name="T70" fmla="*/ 27 w 272"/>
                  <a:gd name="T71" fmla="*/ 1 h 168"/>
                  <a:gd name="T72" fmla="*/ 27 w 272"/>
                  <a:gd name="T73" fmla="*/ 1 h 168"/>
                  <a:gd name="T74" fmla="*/ 27 w 272"/>
                  <a:gd name="T75" fmla="*/ 1 h 168"/>
                  <a:gd name="T76" fmla="*/ 28 w 272"/>
                  <a:gd name="T77" fmla="*/ 1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grpSp>
      </p:gr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
          <p:cNvGrpSpPr>
            <a:grpSpLocks/>
          </p:cNvGrpSpPr>
          <p:nvPr/>
        </p:nvGrpSpPr>
        <p:grpSpPr bwMode="auto">
          <a:xfrm>
            <a:off x="5176838" y="4145788"/>
            <a:ext cx="3975100" cy="1422400"/>
            <a:chOff x="2855" y="192"/>
            <a:chExt cx="2504" cy="896"/>
          </a:xfrm>
        </p:grpSpPr>
        <p:sp>
          <p:nvSpPr>
            <p:cNvPr id="384033" name="Freeform 4"/>
            <p:cNvSpPr>
              <a:spLocks/>
            </p:cNvSpPr>
            <p:nvPr/>
          </p:nvSpPr>
          <p:spPr bwMode="auto">
            <a:xfrm>
              <a:off x="3953" y="192"/>
              <a:ext cx="312" cy="896"/>
            </a:xfrm>
            <a:custGeom>
              <a:avLst/>
              <a:gdLst>
                <a:gd name="T0" fmla="*/ 0 w 272"/>
                <a:gd name="T1" fmla="*/ 724992 h 168"/>
                <a:gd name="T2" fmla="*/ 1 w 272"/>
                <a:gd name="T3" fmla="*/ 724992 h 168"/>
                <a:gd name="T4" fmla="*/ 2 w 272"/>
                <a:gd name="T5" fmla="*/ 724992 h 168"/>
                <a:gd name="T6" fmla="*/ 3 w 272"/>
                <a:gd name="T7" fmla="*/ 724992 h 168"/>
                <a:gd name="T8" fmla="*/ 10 w 272"/>
                <a:gd name="T9" fmla="*/ 724992 h 168"/>
                <a:gd name="T10" fmla="*/ 15 w 272"/>
                <a:gd name="T11" fmla="*/ 720896 h 168"/>
                <a:gd name="T12" fmla="*/ 28 w 272"/>
                <a:gd name="T13" fmla="*/ 708011 h 168"/>
                <a:gd name="T14" fmla="*/ 45 w 272"/>
                <a:gd name="T15" fmla="*/ 677205 h 168"/>
                <a:gd name="T16" fmla="*/ 91 w 272"/>
                <a:gd name="T17" fmla="*/ 543717 h 168"/>
                <a:gd name="T18" fmla="*/ 134 w 272"/>
                <a:gd name="T19" fmla="*/ 362411 h 168"/>
                <a:gd name="T20" fmla="*/ 179 w 272"/>
                <a:gd name="T21" fmla="*/ 177179 h 168"/>
                <a:gd name="T22" fmla="*/ 214 w 272"/>
                <a:gd name="T23" fmla="*/ 73584 h 168"/>
                <a:gd name="T24" fmla="*/ 239 w 272"/>
                <a:gd name="T25" fmla="*/ 21845 h 168"/>
                <a:gd name="T26" fmla="*/ 248 w 272"/>
                <a:gd name="T27" fmla="*/ 8960 h 168"/>
                <a:gd name="T28" fmla="*/ 256 w 272"/>
                <a:gd name="T29" fmla="*/ 4096 h 168"/>
                <a:gd name="T30" fmla="*/ 259 w 272"/>
                <a:gd name="T31" fmla="*/ 0 h 168"/>
                <a:gd name="T32" fmla="*/ 265 w 272"/>
                <a:gd name="T33" fmla="*/ 0 h 168"/>
                <a:gd name="T34" fmla="*/ 267 w 272"/>
                <a:gd name="T35" fmla="*/ 0 h 168"/>
                <a:gd name="T36" fmla="*/ 268 w 272"/>
                <a:gd name="T37" fmla="*/ 0 h 168"/>
                <a:gd name="T38" fmla="*/ 270 w 272"/>
                <a:gd name="T39" fmla="*/ 0 h 168"/>
                <a:gd name="T40" fmla="*/ 270 w 272"/>
                <a:gd name="T41" fmla="*/ 0 h 168"/>
                <a:gd name="T42" fmla="*/ 271 w 272"/>
                <a:gd name="T43" fmla="*/ 0 h 168"/>
                <a:gd name="T44" fmla="*/ 274 w 272"/>
                <a:gd name="T45" fmla="*/ 0 h 168"/>
                <a:gd name="T46" fmla="*/ 275 w 272"/>
                <a:gd name="T47" fmla="*/ 0 h 168"/>
                <a:gd name="T48" fmla="*/ 280 w 272"/>
                <a:gd name="T49" fmla="*/ 0 h 168"/>
                <a:gd name="T50" fmla="*/ 287 w 272"/>
                <a:gd name="T51" fmla="*/ 8960 h 168"/>
                <a:gd name="T52" fmla="*/ 304 w 272"/>
                <a:gd name="T53" fmla="*/ 25941 h 168"/>
                <a:gd name="T54" fmla="*/ 338 w 272"/>
                <a:gd name="T55" fmla="*/ 107547 h 168"/>
                <a:gd name="T56" fmla="*/ 382 w 272"/>
                <a:gd name="T57" fmla="*/ 271845 h 168"/>
                <a:gd name="T58" fmla="*/ 428 w 272"/>
                <a:gd name="T59" fmla="*/ 453147 h 168"/>
                <a:gd name="T60" fmla="*/ 473 w 272"/>
                <a:gd name="T61" fmla="*/ 617275 h 168"/>
                <a:gd name="T62" fmla="*/ 496 w 272"/>
                <a:gd name="T63" fmla="*/ 677205 h 168"/>
                <a:gd name="T64" fmla="*/ 514 w 272"/>
                <a:gd name="T65" fmla="*/ 708011 h 168"/>
                <a:gd name="T66" fmla="*/ 525 w 272"/>
                <a:gd name="T67" fmla="*/ 720896 h 168"/>
                <a:gd name="T68" fmla="*/ 531 w 272"/>
                <a:gd name="T69" fmla="*/ 724992 h 168"/>
                <a:gd name="T70" fmla="*/ 537 w 272"/>
                <a:gd name="T71" fmla="*/ 724992 h 168"/>
                <a:gd name="T72" fmla="*/ 538 w 272"/>
                <a:gd name="T73" fmla="*/ 724992 h 168"/>
                <a:gd name="T74" fmla="*/ 538 w 272"/>
                <a:gd name="T75" fmla="*/ 724992 h 168"/>
                <a:gd name="T76" fmla="*/ 540 w 272"/>
                <a:gd name="T77" fmla="*/ 724992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grpSp>
          <p:nvGrpSpPr>
            <p:cNvPr id="3" name="Group 5"/>
            <p:cNvGrpSpPr>
              <a:grpSpLocks/>
            </p:cNvGrpSpPr>
            <p:nvPr/>
          </p:nvGrpSpPr>
          <p:grpSpPr bwMode="auto">
            <a:xfrm>
              <a:off x="4264" y="422"/>
              <a:ext cx="1095" cy="666"/>
              <a:chOff x="4920" y="3603"/>
              <a:chExt cx="688" cy="435"/>
            </a:xfrm>
          </p:grpSpPr>
          <p:sp>
            <p:nvSpPr>
              <p:cNvPr id="384040" name="Freeform 6"/>
              <p:cNvSpPr>
                <a:spLocks/>
              </p:cNvSpPr>
              <p:nvPr/>
            </p:nvSpPr>
            <p:spPr bwMode="auto">
              <a:xfrm>
                <a:off x="4920" y="3603"/>
                <a:ext cx="172" cy="435"/>
              </a:xfrm>
              <a:custGeom>
                <a:avLst/>
                <a:gdLst>
                  <a:gd name="T0" fmla="*/ 0 w 272"/>
                  <a:gd name="T1" fmla="*/ 19549 h 168"/>
                  <a:gd name="T2" fmla="*/ 1 w 272"/>
                  <a:gd name="T3" fmla="*/ 19549 h 168"/>
                  <a:gd name="T4" fmla="*/ 1 w 272"/>
                  <a:gd name="T5" fmla="*/ 19549 h 168"/>
                  <a:gd name="T6" fmla="*/ 1 w 272"/>
                  <a:gd name="T7" fmla="*/ 19549 h 168"/>
                  <a:gd name="T8" fmla="*/ 1 w 272"/>
                  <a:gd name="T9" fmla="*/ 19549 h 168"/>
                  <a:gd name="T10" fmla="*/ 1 w 272"/>
                  <a:gd name="T11" fmla="*/ 19422 h 168"/>
                  <a:gd name="T12" fmla="*/ 2 w 272"/>
                  <a:gd name="T13" fmla="*/ 19093 h 168"/>
                  <a:gd name="T14" fmla="*/ 3 w 272"/>
                  <a:gd name="T15" fmla="*/ 18296 h 168"/>
                  <a:gd name="T16" fmla="*/ 4 w 272"/>
                  <a:gd name="T17" fmla="*/ 14650 h 168"/>
                  <a:gd name="T18" fmla="*/ 7 w 272"/>
                  <a:gd name="T19" fmla="*/ 9787 h 168"/>
                  <a:gd name="T20" fmla="*/ 9 w 272"/>
                  <a:gd name="T21" fmla="*/ 4754 h 168"/>
                  <a:gd name="T22" fmla="*/ 11 w 272"/>
                  <a:gd name="T23" fmla="*/ 1978 h 168"/>
                  <a:gd name="T24" fmla="*/ 12 w 272"/>
                  <a:gd name="T25" fmla="*/ 590 h 168"/>
                  <a:gd name="T26" fmla="*/ 13 w 272"/>
                  <a:gd name="T27" fmla="*/ 228 h 168"/>
                  <a:gd name="T28" fmla="*/ 13 w 272"/>
                  <a:gd name="T29" fmla="*/ 140 h 168"/>
                  <a:gd name="T30" fmla="*/ 13 w 272"/>
                  <a:gd name="T31" fmla="*/ 0 h 168"/>
                  <a:gd name="T32" fmla="*/ 14 w 272"/>
                  <a:gd name="T33" fmla="*/ 0 h 168"/>
                  <a:gd name="T34" fmla="*/ 14 w 272"/>
                  <a:gd name="T35" fmla="*/ 0 h 168"/>
                  <a:gd name="T36" fmla="*/ 14 w 272"/>
                  <a:gd name="T37" fmla="*/ 0 h 168"/>
                  <a:gd name="T38" fmla="*/ 14 w 272"/>
                  <a:gd name="T39" fmla="*/ 0 h 168"/>
                  <a:gd name="T40" fmla="*/ 14 w 272"/>
                  <a:gd name="T41" fmla="*/ 0 h 168"/>
                  <a:gd name="T42" fmla="*/ 14 w 272"/>
                  <a:gd name="T43" fmla="*/ 0 h 168"/>
                  <a:gd name="T44" fmla="*/ 14 w 272"/>
                  <a:gd name="T45" fmla="*/ 0 h 168"/>
                  <a:gd name="T46" fmla="*/ 14 w 272"/>
                  <a:gd name="T47" fmla="*/ 0 h 168"/>
                  <a:gd name="T48" fmla="*/ 14 w 272"/>
                  <a:gd name="T49" fmla="*/ 0 h 168"/>
                  <a:gd name="T50" fmla="*/ 15 w 272"/>
                  <a:gd name="T51" fmla="*/ 228 h 168"/>
                  <a:gd name="T52" fmla="*/ 16 w 272"/>
                  <a:gd name="T53" fmla="*/ 709 h 168"/>
                  <a:gd name="T54" fmla="*/ 17 w 272"/>
                  <a:gd name="T55" fmla="*/ 2916 h 168"/>
                  <a:gd name="T56" fmla="*/ 20 w 272"/>
                  <a:gd name="T57" fmla="*/ 7328 h 168"/>
                  <a:gd name="T58" fmla="*/ 22 w 272"/>
                  <a:gd name="T59" fmla="*/ 12221 h 168"/>
                  <a:gd name="T60" fmla="*/ 24 w 272"/>
                  <a:gd name="T61" fmla="*/ 16634 h 168"/>
                  <a:gd name="T62" fmla="*/ 25 w 272"/>
                  <a:gd name="T63" fmla="*/ 18296 h 168"/>
                  <a:gd name="T64" fmla="*/ 27 w 272"/>
                  <a:gd name="T65" fmla="*/ 19093 h 168"/>
                  <a:gd name="T66" fmla="*/ 27 w 272"/>
                  <a:gd name="T67" fmla="*/ 19422 h 168"/>
                  <a:gd name="T68" fmla="*/ 27 w 272"/>
                  <a:gd name="T69" fmla="*/ 19549 h 168"/>
                  <a:gd name="T70" fmla="*/ 27 w 272"/>
                  <a:gd name="T71" fmla="*/ 19549 h 168"/>
                  <a:gd name="T72" fmla="*/ 27 w 272"/>
                  <a:gd name="T73" fmla="*/ 19549 h 168"/>
                  <a:gd name="T74" fmla="*/ 27 w 272"/>
                  <a:gd name="T75" fmla="*/ 19549 h 168"/>
                  <a:gd name="T76" fmla="*/ 28 w 272"/>
                  <a:gd name="T77" fmla="*/ 19549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sp>
            <p:nvSpPr>
              <p:cNvPr id="384041" name="Freeform 7"/>
              <p:cNvSpPr>
                <a:spLocks/>
              </p:cNvSpPr>
              <p:nvPr/>
            </p:nvSpPr>
            <p:spPr bwMode="auto">
              <a:xfrm>
                <a:off x="5094" y="3729"/>
                <a:ext cx="172" cy="309"/>
              </a:xfrm>
              <a:custGeom>
                <a:avLst/>
                <a:gdLst>
                  <a:gd name="T0" fmla="*/ 0 w 272"/>
                  <a:gd name="T1" fmla="*/ 3535 h 168"/>
                  <a:gd name="T2" fmla="*/ 1 w 272"/>
                  <a:gd name="T3" fmla="*/ 3535 h 168"/>
                  <a:gd name="T4" fmla="*/ 1 w 272"/>
                  <a:gd name="T5" fmla="*/ 3535 h 168"/>
                  <a:gd name="T6" fmla="*/ 1 w 272"/>
                  <a:gd name="T7" fmla="*/ 3535 h 168"/>
                  <a:gd name="T8" fmla="*/ 1 w 272"/>
                  <a:gd name="T9" fmla="*/ 3535 h 168"/>
                  <a:gd name="T10" fmla="*/ 1 w 272"/>
                  <a:gd name="T11" fmla="*/ 3515 h 168"/>
                  <a:gd name="T12" fmla="*/ 2 w 272"/>
                  <a:gd name="T13" fmla="*/ 3454 h 168"/>
                  <a:gd name="T14" fmla="*/ 3 w 272"/>
                  <a:gd name="T15" fmla="*/ 3313 h 168"/>
                  <a:gd name="T16" fmla="*/ 4 w 272"/>
                  <a:gd name="T17" fmla="*/ 2656 h 168"/>
                  <a:gd name="T18" fmla="*/ 7 w 272"/>
                  <a:gd name="T19" fmla="*/ 1773 h 168"/>
                  <a:gd name="T20" fmla="*/ 9 w 272"/>
                  <a:gd name="T21" fmla="*/ 859 h 168"/>
                  <a:gd name="T22" fmla="*/ 11 w 272"/>
                  <a:gd name="T23" fmla="*/ 355 h 168"/>
                  <a:gd name="T24" fmla="*/ 12 w 272"/>
                  <a:gd name="T25" fmla="*/ 105 h 168"/>
                  <a:gd name="T26" fmla="*/ 13 w 272"/>
                  <a:gd name="T27" fmla="*/ 44 h 168"/>
                  <a:gd name="T28" fmla="*/ 13 w 272"/>
                  <a:gd name="T29" fmla="*/ 24 h 168"/>
                  <a:gd name="T30" fmla="*/ 13 w 272"/>
                  <a:gd name="T31" fmla="*/ 0 h 168"/>
                  <a:gd name="T32" fmla="*/ 14 w 272"/>
                  <a:gd name="T33" fmla="*/ 0 h 168"/>
                  <a:gd name="T34" fmla="*/ 14 w 272"/>
                  <a:gd name="T35" fmla="*/ 0 h 168"/>
                  <a:gd name="T36" fmla="*/ 14 w 272"/>
                  <a:gd name="T37" fmla="*/ 0 h 168"/>
                  <a:gd name="T38" fmla="*/ 14 w 272"/>
                  <a:gd name="T39" fmla="*/ 0 h 168"/>
                  <a:gd name="T40" fmla="*/ 14 w 272"/>
                  <a:gd name="T41" fmla="*/ 0 h 168"/>
                  <a:gd name="T42" fmla="*/ 14 w 272"/>
                  <a:gd name="T43" fmla="*/ 0 h 168"/>
                  <a:gd name="T44" fmla="*/ 14 w 272"/>
                  <a:gd name="T45" fmla="*/ 0 h 168"/>
                  <a:gd name="T46" fmla="*/ 14 w 272"/>
                  <a:gd name="T47" fmla="*/ 0 h 168"/>
                  <a:gd name="T48" fmla="*/ 14 w 272"/>
                  <a:gd name="T49" fmla="*/ 0 h 168"/>
                  <a:gd name="T50" fmla="*/ 15 w 272"/>
                  <a:gd name="T51" fmla="*/ 44 h 168"/>
                  <a:gd name="T52" fmla="*/ 16 w 272"/>
                  <a:gd name="T53" fmla="*/ 125 h 168"/>
                  <a:gd name="T54" fmla="*/ 17 w 272"/>
                  <a:gd name="T55" fmla="*/ 528 h 168"/>
                  <a:gd name="T56" fmla="*/ 20 w 272"/>
                  <a:gd name="T57" fmla="*/ 1326 h 168"/>
                  <a:gd name="T58" fmla="*/ 22 w 272"/>
                  <a:gd name="T59" fmla="*/ 2209 h 168"/>
                  <a:gd name="T60" fmla="*/ 24 w 272"/>
                  <a:gd name="T61" fmla="*/ 3011 h 168"/>
                  <a:gd name="T62" fmla="*/ 25 w 272"/>
                  <a:gd name="T63" fmla="*/ 3313 h 168"/>
                  <a:gd name="T64" fmla="*/ 27 w 272"/>
                  <a:gd name="T65" fmla="*/ 3454 h 168"/>
                  <a:gd name="T66" fmla="*/ 27 w 272"/>
                  <a:gd name="T67" fmla="*/ 3515 h 168"/>
                  <a:gd name="T68" fmla="*/ 27 w 272"/>
                  <a:gd name="T69" fmla="*/ 3535 h 168"/>
                  <a:gd name="T70" fmla="*/ 27 w 272"/>
                  <a:gd name="T71" fmla="*/ 3535 h 168"/>
                  <a:gd name="T72" fmla="*/ 27 w 272"/>
                  <a:gd name="T73" fmla="*/ 3535 h 168"/>
                  <a:gd name="T74" fmla="*/ 27 w 272"/>
                  <a:gd name="T75" fmla="*/ 3535 h 168"/>
                  <a:gd name="T76" fmla="*/ 28 w 272"/>
                  <a:gd name="T77" fmla="*/ 3535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sp>
            <p:nvSpPr>
              <p:cNvPr id="384042" name="Freeform 8"/>
              <p:cNvSpPr>
                <a:spLocks/>
              </p:cNvSpPr>
              <p:nvPr/>
            </p:nvSpPr>
            <p:spPr bwMode="auto">
              <a:xfrm>
                <a:off x="5268" y="3873"/>
                <a:ext cx="172" cy="165"/>
              </a:xfrm>
              <a:custGeom>
                <a:avLst/>
                <a:gdLst>
                  <a:gd name="T0" fmla="*/ 0 w 272"/>
                  <a:gd name="T1" fmla="*/ 153 h 168"/>
                  <a:gd name="T2" fmla="*/ 1 w 272"/>
                  <a:gd name="T3" fmla="*/ 153 h 168"/>
                  <a:gd name="T4" fmla="*/ 1 w 272"/>
                  <a:gd name="T5" fmla="*/ 153 h 168"/>
                  <a:gd name="T6" fmla="*/ 1 w 272"/>
                  <a:gd name="T7" fmla="*/ 153 h 168"/>
                  <a:gd name="T8" fmla="*/ 1 w 272"/>
                  <a:gd name="T9" fmla="*/ 153 h 168"/>
                  <a:gd name="T10" fmla="*/ 1 w 272"/>
                  <a:gd name="T11" fmla="*/ 152 h 168"/>
                  <a:gd name="T12" fmla="*/ 2 w 272"/>
                  <a:gd name="T13" fmla="*/ 149 h 168"/>
                  <a:gd name="T14" fmla="*/ 3 w 272"/>
                  <a:gd name="T15" fmla="*/ 142 h 168"/>
                  <a:gd name="T16" fmla="*/ 4 w 272"/>
                  <a:gd name="T17" fmla="*/ 116 h 168"/>
                  <a:gd name="T18" fmla="*/ 7 w 272"/>
                  <a:gd name="T19" fmla="*/ 79 h 168"/>
                  <a:gd name="T20" fmla="*/ 9 w 272"/>
                  <a:gd name="T21" fmla="*/ 36 h 168"/>
                  <a:gd name="T22" fmla="*/ 11 w 272"/>
                  <a:gd name="T23" fmla="*/ 17 h 168"/>
                  <a:gd name="T24" fmla="*/ 12 w 272"/>
                  <a:gd name="T25" fmla="*/ 5 h 168"/>
                  <a:gd name="T26" fmla="*/ 13 w 272"/>
                  <a:gd name="T27" fmla="*/ 2 h 168"/>
                  <a:gd name="T28" fmla="*/ 13 w 272"/>
                  <a:gd name="T29" fmla="*/ 1 h 168"/>
                  <a:gd name="T30" fmla="*/ 13 w 272"/>
                  <a:gd name="T31" fmla="*/ 0 h 168"/>
                  <a:gd name="T32" fmla="*/ 14 w 272"/>
                  <a:gd name="T33" fmla="*/ 0 h 168"/>
                  <a:gd name="T34" fmla="*/ 14 w 272"/>
                  <a:gd name="T35" fmla="*/ 0 h 168"/>
                  <a:gd name="T36" fmla="*/ 14 w 272"/>
                  <a:gd name="T37" fmla="*/ 0 h 168"/>
                  <a:gd name="T38" fmla="*/ 14 w 272"/>
                  <a:gd name="T39" fmla="*/ 0 h 168"/>
                  <a:gd name="T40" fmla="*/ 14 w 272"/>
                  <a:gd name="T41" fmla="*/ 0 h 168"/>
                  <a:gd name="T42" fmla="*/ 14 w 272"/>
                  <a:gd name="T43" fmla="*/ 0 h 168"/>
                  <a:gd name="T44" fmla="*/ 14 w 272"/>
                  <a:gd name="T45" fmla="*/ 0 h 168"/>
                  <a:gd name="T46" fmla="*/ 14 w 272"/>
                  <a:gd name="T47" fmla="*/ 0 h 168"/>
                  <a:gd name="T48" fmla="*/ 14 w 272"/>
                  <a:gd name="T49" fmla="*/ 0 h 168"/>
                  <a:gd name="T50" fmla="*/ 15 w 272"/>
                  <a:gd name="T51" fmla="*/ 2 h 168"/>
                  <a:gd name="T52" fmla="*/ 16 w 272"/>
                  <a:gd name="T53" fmla="*/ 6 h 168"/>
                  <a:gd name="T54" fmla="*/ 17 w 272"/>
                  <a:gd name="T55" fmla="*/ 25 h 168"/>
                  <a:gd name="T56" fmla="*/ 20 w 272"/>
                  <a:gd name="T57" fmla="*/ 58 h 168"/>
                  <a:gd name="T58" fmla="*/ 22 w 272"/>
                  <a:gd name="T59" fmla="*/ 95 h 168"/>
                  <a:gd name="T60" fmla="*/ 24 w 272"/>
                  <a:gd name="T61" fmla="*/ 132 h 168"/>
                  <a:gd name="T62" fmla="*/ 25 w 272"/>
                  <a:gd name="T63" fmla="*/ 142 h 168"/>
                  <a:gd name="T64" fmla="*/ 27 w 272"/>
                  <a:gd name="T65" fmla="*/ 149 h 168"/>
                  <a:gd name="T66" fmla="*/ 27 w 272"/>
                  <a:gd name="T67" fmla="*/ 152 h 168"/>
                  <a:gd name="T68" fmla="*/ 27 w 272"/>
                  <a:gd name="T69" fmla="*/ 153 h 168"/>
                  <a:gd name="T70" fmla="*/ 27 w 272"/>
                  <a:gd name="T71" fmla="*/ 153 h 168"/>
                  <a:gd name="T72" fmla="*/ 27 w 272"/>
                  <a:gd name="T73" fmla="*/ 153 h 168"/>
                  <a:gd name="T74" fmla="*/ 27 w 272"/>
                  <a:gd name="T75" fmla="*/ 153 h 168"/>
                  <a:gd name="T76" fmla="*/ 28 w 272"/>
                  <a:gd name="T77" fmla="*/ 153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sp>
            <p:nvSpPr>
              <p:cNvPr id="384043" name="Freeform 9"/>
              <p:cNvSpPr>
                <a:spLocks/>
              </p:cNvSpPr>
              <p:nvPr/>
            </p:nvSpPr>
            <p:spPr bwMode="auto">
              <a:xfrm>
                <a:off x="5436" y="3975"/>
                <a:ext cx="172" cy="63"/>
              </a:xfrm>
              <a:custGeom>
                <a:avLst/>
                <a:gdLst>
                  <a:gd name="T0" fmla="*/ 0 w 272"/>
                  <a:gd name="T1" fmla="*/ 1 h 168"/>
                  <a:gd name="T2" fmla="*/ 1 w 272"/>
                  <a:gd name="T3" fmla="*/ 1 h 168"/>
                  <a:gd name="T4" fmla="*/ 1 w 272"/>
                  <a:gd name="T5" fmla="*/ 1 h 168"/>
                  <a:gd name="T6" fmla="*/ 1 w 272"/>
                  <a:gd name="T7" fmla="*/ 1 h 168"/>
                  <a:gd name="T8" fmla="*/ 1 w 272"/>
                  <a:gd name="T9" fmla="*/ 1 h 168"/>
                  <a:gd name="T10" fmla="*/ 1 w 272"/>
                  <a:gd name="T11" fmla="*/ 1 h 168"/>
                  <a:gd name="T12" fmla="*/ 2 w 272"/>
                  <a:gd name="T13" fmla="*/ 1 h 168"/>
                  <a:gd name="T14" fmla="*/ 3 w 272"/>
                  <a:gd name="T15" fmla="*/ 1 h 168"/>
                  <a:gd name="T16" fmla="*/ 4 w 272"/>
                  <a:gd name="T17" fmla="*/ 1 h 168"/>
                  <a:gd name="T18" fmla="*/ 7 w 272"/>
                  <a:gd name="T19" fmla="*/ 1 h 168"/>
                  <a:gd name="T20" fmla="*/ 9 w 272"/>
                  <a:gd name="T21" fmla="*/ 0 h 168"/>
                  <a:gd name="T22" fmla="*/ 11 w 272"/>
                  <a:gd name="T23" fmla="*/ 0 h 168"/>
                  <a:gd name="T24" fmla="*/ 12 w 272"/>
                  <a:gd name="T25" fmla="*/ 0 h 168"/>
                  <a:gd name="T26" fmla="*/ 13 w 272"/>
                  <a:gd name="T27" fmla="*/ 0 h 168"/>
                  <a:gd name="T28" fmla="*/ 13 w 272"/>
                  <a:gd name="T29" fmla="*/ 0 h 168"/>
                  <a:gd name="T30" fmla="*/ 13 w 272"/>
                  <a:gd name="T31" fmla="*/ 0 h 168"/>
                  <a:gd name="T32" fmla="*/ 14 w 272"/>
                  <a:gd name="T33" fmla="*/ 0 h 168"/>
                  <a:gd name="T34" fmla="*/ 14 w 272"/>
                  <a:gd name="T35" fmla="*/ 0 h 168"/>
                  <a:gd name="T36" fmla="*/ 14 w 272"/>
                  <a:gd name="T37" fmla="*/ 0 h 168"/>
                  <a:gd name="T38" fmla="*/ 14 w 272"/>
                  <a:gd name="T39" fmla="*/ 0 h 168"/>
                  <a:gd name="T40" fmla="*/ 14 w 272"/>
                  <a:gd name="T41" fmla="*/ 0 h 168"/>
                  <a:gd name="T42" fmla="*/ 14 w 272"/>
                  <a:gd name="T43" fmla="*/ 0 h 168"/>
                  <a:gd name="T44" fmla="*/ 14 w 272"/>
                  <a:gd name="T45" fmla="*/ 0 h 168"/>
                  <a:gd name="T46" fmla="*/ 14 w 272"/>
                  <a:gd name="T47" fmla="*/ 0 h 168"/>
                  <a:gd name="T48" fmla="*/ 14 w 272"/>
                  <a:gd name="T49" fmla="*/ 0 h 168"/>
                  <a:gd name="T50" fmla="*/ 15 w 272"/>
                  <a:gd name="T51" fmla="*/ 0 h 168"/>
                  <a:gd name="T52" fmla="*/ 16 w 272"/>
                  <a:gd name="T53" fmla="*/ 0 h 168"/>
                  <a:gd name="T54" fmla="*/ 17 w 272"/>
                  <a:gd name="T55" fmla="*/ 0 h 168"/>
                  <a:gd name="T56" fmla="*/ 20 w 272"/>
                  <a:gd name="T57" fmla="*/ 0 h 168"/>
                  <a:gd name="T58" fmla="*/ 22 w 272"/>
                  <a:gd name="T59" fmla="*/ 1 h 168"/>
                  <a:gd name="T60" fmla="*/ 24 w 272"/>
                  <a:gd name="T61" fmla="*/ 1 h 168"/>
                  <a:gd name="T62" fmla="*/ 25 w 272"/>
                  <a:gd name="T63" fmla="*/ 1 h 168"/>
                  <a:gd name="T64" fmla="*/ 27 w 272"/>
                  <a:gd name="T65" fmla="*/ 1 h 168"/>
                  <a:gd name="T66" fmla="*/ 27 w 272"/>
                  <a:gd name="T67" fmla="*/ 1 h 168"/>
                  <a:gd name="T68" fmla="*/ 27 w 272"/>
                  <a:gd name="T69" fmla="*/ 1 h 168"/>
                  <a:gd name="T70" fmla="*/ 27 w 272"/>
                  <a:gd name="T71" fmla="*/ 1 h 168"/>
                  <a:gd name="T72" fmla="*/ 27 w 272"/>
                  <a:gd name="T73" fmla="*/ 1 h 168"/>
                  <a:gd name="T74" fmla="*/ 27 w 272"/>
                  <a:gd name="T75" fmla="*/ 1 h 168"/>
                  <a:gd name="T76" fmla="*/ 28 w 272"/>
                  <a:gd name="T77" fmla="*/ 1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grpSp>
        <p:grpSp>
          <p:nvGrpSpPr>
            <p:cNvPr id="4" name="Group 10"/>
            <p:cNvGrpSpPr>
              <a:grpSpLocks/>
            </p:cNvGrpSpPr>
            <p:nvPr/>
          </p:nvGrpSpPr>
          <p:grpSpPr bwMode="auto">
            <a:xfrm flipH="1">
              <a:off x="2855" y="422"/>
              <a:ext cx="1095" cy="666"/>
              <a:chOff x="4920" y="3603"/>
              <a:chExt cx="688" cy="435"/>
            </a:xfrm>
          </p:grpSpPr>
          <p:sp>
            <p:nvSpPr>
              <p:cNvPr id="384036" name="Freeform 11"/>
              <p:cNvSpPr>
                <a:spLocks/>
              </p:cNvSpPr>
              <p:nvPr/>
            </p:nvSpPr>
            <p:spPr bwMode="auto">
              <a:xfrm>
                <a:off x="4920" y="3603"/>
                <a:ext cx="172" cy="435"/>
              </a:xfrm>
              <a:custGeom>
                <a:avLst/>
                <a:gdLst>
                  <a:gd name="T0" fmla="*/ 0 w 272"/>
                  <a:gd name="T1" fmla="*/ 19549 h 168"/>
                  <a:gd name="T2" fmla="*/ 1 w 272"/>
                  <a:gd name="T3" fmla="*/ 19549 h 168"/>
                  <a:gd name="T4" fmla="*/ 1 w 272"/>
                  <a:gd name="T5" fmla="*/ 19549 h 168"/>
                  <a:gd name="T6" fmla="*/ 1 w 272"/>
                  <a:gd name="T7" fmla="*/ 19549 h 168"/>
                  <a:gd name="T8" fmla="*/ 1 w 272"/>
                  <a:gd name="T9" fmla="*/ 19549 h 168"/>
                  <a:gd name="T10" fmla="*/ 1 w 272"/>
                  <a:gd name="T11" fmla="*/ 19422 h 168"/>
                  <a:gd name="T12" fmla="*/ 2 w 272"/>
                  <a:gd name="T13" fmla="*/ 19093 h 168"/>
                  <a:gd name="T14" fmla="*/ 3 w 272"/>
                  <a:gd name="T15" fmla="*/ 18296 h 168"/>
                  <a:gd name="T16" fmla="*/ 4 w 272"/>
                  <a:gd name="T17" fmla="*/ 14650 h 168"/>
                  <a:gd name="T18" fmla="*/ 7 w 272"/>
                  <a:gd name="T19" fmla="*/ 9787 h 168"/>
                  <a:gd name="T20" fmla="*/ 9 w 272"/>
                  <a:gd name="T21" fmla="*/ 4754 h 168"/>
                  <a:gd name="T22" fmla="*/ 11 w 272"/>
                  <a:gd name="T23" fmla="*/ 1978 h 168"/>
                  <a:gd name="T24" fmla="*/ 12 w 272"/>
                  <a:gd name="T25" fmla="*/ 590 h 168"/>
                  <a:gd name="T26" fmla="*/ 13 w 272"/>
                  <a:gd name="T27" fmla="*/ 228 h 168"/>
                  <a:gd name="T28" fmla="*/ 13 w 272"/>
                  <a:gd name="T29" fmla="*/ 140 h 168"/>
                  <a:gd name="T30" fmla="*/ 13 w 272"/>
                  <a:gd name="T31" fmla="*/ 0 h 168"/>
                  <a:gd name="T32" fmla="*/ 14 w 272"/>
                  <a:gd name="T33" fmla="*/ 0 h 168"/>
                  <a:gd name="T34" fmla="*/ 14 w 272"/>
                  <a:gd name="T35" fmla="*/ 0 h 168"/>
                  <a:gd name="T36" fmla="*/ 14 w 272"/>
                  <a:gd name="T37" fmla="*/ 0 h 168"/>
                  <a:gd name="T38" fmla="*/ 14 w 272"/>
                  <a:gd name="T39" fmla="*/ 0 h 168"/>
                  <a:gd name="T40" fmla="*/ 14 w 272"/>
                  <a:gd name="T41" fmla="*/ 0 h 168"/>
                  <a:gd name="T42" fmla="*/ 14 w 272"/>
                  <a:gd name="T43" fmla="*/ 0 h 168"/>
                  <a:gd name="T44" fmla="*/ 14 w 272"/>
                  <a:gd name="T45" fmla="*/ 0 h 168"/>
                  <a:gd name="T46" fmla="*/ 14 w 272"/>
                  <a:gd name="T47" fmla="*/ 0 h 168"/>
                  <a:gd name="T48" fmla="*/ 14 w 272"/>
                  <a:gd name="T49" fmla="*/ 0 h 168"/>
                  <a:gd name="T50" fmla="*/ 15 w 272"/>
                  <a:gd name="T51" fmla="*/ 228 h 168"/>
                  <a:gd name="T52" fmla="*/ 16 w 272"/>
                  <a:gd name="T53" fmla="*/ 709 h 168"/>
                  <a:gd name="T54" fmla="*/ 17 w 272"/>
                  <a:gd name="T55" fmla="*/ 2916 h 168"/>
                  <a:gd name="T56" fmla="*/ 20 w 272"/>
                  <a:gd name="T57" fmla="*/ 7328 h 168"/>
                  <a:gd name="T58" fmla="*/ 22 w 272"/>
                  <a:gd name="T59" fmla="*/ 12221 h 168"/>
                  <a:gd name="T60" fmla="*/ 24 w 272"/>
                  <a:gd name="T61" fmla="*/ 16634 h 168"/>
                  <a:gd name="T62" fmla="*/ 25 w 272"/>
                  <a:gd name="T63" fmla="*/ 18296 h 168"/>
                  <a:gd name="T64" fmla="*/ 27 w 272"/>
                  <a:gd name="T65" fmla="*/ 19093 h 168"/>
                  <a:gd name="T66" fmla="*/ 27 w 272"/>
                  <a:gd name="T67" fmla="*/ 19422 h 168"/>
                  <a:gd name="T68" fmla="*/ 27 w 272"/>
                  <a:gd name="T69" fmla="*/ 19549 h 168"/>
                  <a:gd name="T70" fmla="*/ 27 w 272"/>
                  <a:gd name="T71" fmla="*/ 19549 h 168"/>
                  <a:gd name="T72" fmla="*/ 27 w 272"/>
                  <a:gd name="T73" fmla="*/ 19549 h 168"/>
                  <a:gd name="T74" fmla="*/ 27 w 272"/>
                  <a:gd name="T75" fmla="*/ 19549 h 168"/>
                  <a:gd name="T76" fmla="*/ 28 w 272"/>
                  <a:gd name="T77" fmla="*/ 19549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sp>
            <p:nvSpPr>
              <p:cNvPr id="384037" name="Freeform 12"/>
              <p:cNvSpPr>
                <a:spLocks/>
              </p:cNvSpPr>
              <p:nvPr/>
            </p:nvSpPr>
            <p:spPr bwMode="auto">
              <a:xfrm>
                <a:off x="5094" y="3729"/>
                <a:ext cx="172" cy="309"/>
              </a:xfrm>
              <a:custGeom>
                <a:avLst/>
                <a:gdLst>
                  <a:gd name="T0" fmla="*/ 0 w 272"/>
                  <a:gd name="T1" fmla="*/ 3535 h 168"/>
                  <a:gd name="T2" fmla="*/ 1 w 272"/>
                  <a:gd name="T3" fmla="*/ 3535 h 168"/>
                  <a:gd name="T4" fmla="*/ 1 w 272"/>
                  <a:gd name="T5" fmla="*/ 3535 h 168"/>
                  <a:gd name="T6" fmla="*/ 1 w 272"/>
                  <a:gd name="T7" fmla="*/ 3535 h 168"/>
                  <a:gd name="T8" fmla="*/ 1 w 272"/>
                  <a:gd name="T9" fmla="*/ 3535 h 168"/>
                  <a:gd name="T10" fmla="*/ 1 w 272"/>
                  <a:gd name="T11" fmla="*/ 3515 h 168"/>
                  <a:gd name="T12" fmla="*/ 2 w 272"/>
                  <a:gd name="T13" fmla="*/ 3454 h 168"/>
                  <a:gd name="T14" fmla="*/ 3 w 272"/>
                  <a:gd name="T15" fmla="*/ 3313 h 168"/>
                  <a:gd name="T16" fmla="*/ 4 w 272"/>
                  <a:gd name="T17" fmla="*/ 2656 h 168"/>
                  <a:gd name="T18" fmla="*/ 7 w 272"/>
                  <a:gd name="T19" fmla="*/ 1773 h 168"/>
                  <a:gd name="T20" fmla="*/ 9 w 272"/>
                  <a:gd name="T21" fmla="*/ 859 h 168"/>
                  <a:gd name="T22" fmla="*/ 11 w 272"/>
                  <a:gd name="T23" fmla="*/ 355 h 168"/>
                  <a:gd name="T24" fmla="*/ 12 w 272"/>
                  <a:gd name="T25" fmla="*/ 105 h 168"/>
                  <a:gd name="T26" fmla="*/ 13 w 272"/>
                  <a:gd name="T27" fmla="*/ 44 h 168"/>
                  <a:gd name="T28" fmla="*/ 13 w 272"/>
                  <a:gd name="T29" fmla="*/ 24 h 168"/>
                  <a:gd name="T30" fmla="*/ 13 w 272"/>
                  <a:gd name="T31" fmla="*/ 0 h 168"/>
                  <a:gd name="T32" fmla="*/ 14 w 272"/>
                  <a:gd name="T33" fmla="*/ 0 h 168"/>
                  <a:gd name="T34" fmla="*/ 14 w 272"/>
                  <a:gd name="T35" fmla="*/ 0 h 168"/>
                  <a:gd name="T36" fmla="*/ 14 w 272"/>
                  <a:gd name="T37" fmla="*/ 0 h 168"/>
                  <a:gd name="T38" fmla="*/ 14 w 272"/>
                  <a:gd name="T39" fmla="*/ 0 h 168"/>
                  <a:gd name="T40" fmla="*/ 14 w 272"/>
                  <a:gd name="T41" fmla="*/ 0 h 168"/>
                  <a:gd name="T42" fmla="*/ 14 w 272"/>
                  <a:gd name="T43" fmla="*/ 0 h 168"/>
                  <a:gd name="T44" fmla="*/ 14 w 272"/>
                  <a:gd name="T45" fmla="*/ 0 h 168"/>
                  <a:gd name="T46" fmla="*/ 14 w 272"/>
                  <a:gd name="T47" fmla="*/ 0 h 168"/>
                  <a:gd name="T48" fmla="*/ 14 w 272"/>
                  <a:gd name="T49" fmla="*/ 0 h 168"/>
                  <a:gd name="T50" fmla="*/ 15 w 272"/>
                  <a:gd name="T51" fmla="*/ 44 h 168"/>
                  <a:gd name="T52" fmla="*/ 16 w 272"/>
                  <a:gd name="T53" fmla="*/ 125 h 168"/>
                  <a:gd name="T54" fmla="*/ 17 w 272"/>
                  <a:gd name="T55" fmla="*/ 528 h 168"/>
                  <a:gd name="T56" fmla="*/ 20 w 272"/>
                  <a:gd name="T57" fmla="*/ 1326 h 168"/>
                  <a:gd name="T58" fmla="*/ 22 w 272"/>
                  <a:gd name="T59" fmla="*/ 2209 h 168"/>
                  <a:gd name="T60" fmla="*/ 24 w 272"/>
                  <a:gd name="T61" fmla="*/ 3011 h 168"/>
                  <a:gd name="T62" fmla="*/ 25 w 272"/>
                  <a:gd name="T63" fmla="*/ 3313 h 168"/>
                  <a:gd name="T64" fmla="*/ 27 w 272"/>
                  <a:gd name="T65" fmla="*/ 3454 h 168"/>
                  <a:gd name="T66" fmla="*/ 27 w 272"/>
                  <a:gd name="T67" fmla="*/ 3515 h 168"/>
                  <a:gd name="T68" fmla="*/ 27 w 272"/>
                  <a:gd name="T69" fmla="*/ 3535 h 168"/>
                  <a:gd name="T70" fmla="*/ 27 w 272"/>
                  <a:gd name="T71" fmla="*/ 3535 h 168"/>
                  <a:gd name="T72" fmla="*/ 27 w 272"/>
                  <a:gd name="T73" fmla="*/ 3535 h 168"/>
                  <a:gd name="T74" fmla="*/ 27 w 272"/>
                  <a:gd name="T75" fmla="*/ 3535 h 168"/>
                  <a:gd name="T76" fmla="*/ 28 w 272"/>
                  <a:gd name="T77" fmla="*/ 3535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sp>
            <p:nvSpPr>
              <p:cNvPr id="384038" name="Freeform 13"/>
              <p:cNvSpPr>
                <a:spLocks/>
              </p:cNvSpPr>
              <p:nvPr/>
            </p:nvSpPr>
            <p:spPr bwMode="auto">
              <a:xfrm>
                <a:off x="5268" y="3873"/>
                <a:ext cx="172" cy="165"/>
              </a:xfrm>
              <a:custGeom>
                <a:avLst/>
                <a:gdLst>
                  <a:gd name="T0" fmla="*/ 0 w 272"/>
                  <a:gd name="T1" fmla="*/ 153 h 168"/>
                  <a:gd name="T2" fmla="*/ 1 w 272"/>
                  <a:gd name="T3" fmla="*/ 153 h 168"/>
                  <a:gd name="T4" fmla="*/ 1 w 272"/>
                  <a:gd name="T5" fmla="*/ 153 h 168"/>
                  <a:gd name="T6" fmla="*/ 1 w 272"/>
                  <a:gd name="T7" fmla="*/ 153 h 168"/>
                  <a:gd name="T8" fmla="*/ 1 w 272"/>
                  <a:gd name="T9" fmla="*/ 153 h 168"/>
                  <a:gd name="T10" fmla="*/ 1 w 272"/>
                  <a:gd name="T11" fmla="*/ 152 h 168"/>
                  <a:gd name="T12" fmla="*/ 2 w 272"/>
                  <a:gd name="T13" fmla="*/ 149 h 168"/>
                  <a:gd name="T14" fmla="*/ 3 w 272"/>
                  <a:gd name="T15" fmla="*/ 142 h 168"/>
                  <a:gd name="T16" fmla="*/ 4 w 272"/>
                  <a:gd name="T17" fmla="*/ 116 h 168"/>
                  <a:gd name="T18" fmla="*/ 7 w 272"/>
                  <a:gd name="T19" fmla="*/ 79 h 168"/>
                  <a:gd name="T20" fmla="*/ 9 w 272"/>
                  <a:gd name="T21" fmla="*/ 36 h 168"/>
                  <a:gd name="T22" fmla="*/ 11 w 272"/>
                  <a:gd name="T23" fmla="*/ 17 h 168"/>
                  <a:gd name="T24" fmla="*/ 12 w 272"/>
                  <a:gd name="T25" fmla="*/ 5 h 168"/>
                  <a:gd name="T26" fmla="*/ 13 w 272"/>
                  <a:gd name="T27" fmla="*/ 2 h 168"/>
                  <a:gd name="T28" fmla="*/ 13 w 272"/>
                  <a:gd name="T29" fmla="*/ 1 h 168"/>
                  <a:gd name="T30" fmla="*/ 13 w 272"/>
                  <a:gd name="T31" fmla="*/ 0 h 168"/>
                  <a:gd name="T32" fmla="*/ 14 w 272"/>
                  <a:gd name="T33" fmla="*/ 0 h 168"/>
                  <a:gd name="T34" fmla="*/ 14 w 272"/>
                  <a:gd name="T35" fmla="*/ 0 h 168"/>
                  <a:gd name="T36" fmla="*/ 14 w 272"/>
                  <a:gd name="T37" fmla="*/ 0 h 168"/>
                  <a:gd name="T38" fmla="*/ 14 w 272"/>
                  <a:gd name="T39" fmla="*/ 0 h 168"/>
                  <a:gd name="T40" fmla="*/ 14 w 272"/>
                  <a:gd name="T41" fmla="*/ 0 h 168"/>
                  <a:gd name="T42" fmla="*/ 14 w 272"/>
                  <a:gd name="T43" fmla="*/ 0 h 168"/>
                  <a:gd name="T44" fmla="*/ 14 w 272"/>
                  <a:gd name="T45" fmla="*/ 0 h 168"/>
                  <a:gd name="T46" fmla="*/ 14 w 272"/>
                  <a:gd name="T47" fmla="*/ 0 h 168"/>
                  <a:gd name="T48" fmla="*/ 14 w 272"/>
                  <a:gd name="T49" fmla="*/ 0 h 168"/>
                  <a:gd name="T50" fmla="*/ 15 w 272"/>
                  <a:gd name="T51" fmla="*/ 2 h 168"/>
                  <a:gd name="T52" fmla="*/ 16 w 272"/>
                  <a:gd name="T53" fmla="*/ 6 h 168"/>
                  <a:gd name="T54" fmla="*/ 17 w 272"/>
                  <a:gd name="T55" fmla="*/ 25 h 168"/>
                  <a:gd name="T56" fmla="*/ 20 w 272"/>
                  <a:gd name="T57" fmla="*/ 58 h 168"/>
                  <a:gd name="T58" fmla="*/ 22 w 272"/>
                  <a:gd name="T59" fmla="*/ 95 h 168"/>
                  <a:gd name="T60" fmla="*/ 24 w 272"/>
                  <a:gd name="T61" fmla="*/ 132 h 168"/>
                  <a:gd name="T62" fmla="*/ 25 w 272"/>
                  <a:gd name="T63" fmla="*/ 142 h 168"/>
                  <a:gd name="T64" fmla="*/ 27 w 272"/>
                  <a:gd name="T65" fmla="*/ 149 h 168"/>
                  <a:gd name="T66" fmla="*/ 27 w 272"/>
                  <a:gd name="T67" fmla="*/ 152 h 168"/>
                  <a:gd name="T68" fmla="*/ 27 w 272"/>
                  <a:gd name="T69" fmla="*/ 153 h 168"/>
                  <a:gd name="T70" fmla="*/ 27 w 272"/>
                  <a:gd name="T71" fmla="*/ 153 h 168"/>
                  <a:gd name="T72" fmla="*/ 27 w 272"/>
                  <a:gd name="T73" fmla="*/ 153 h 168"/>
                  <a:gd name="T74" fmla="*/ 27 w 272"/>
                  <a:gd name="T75" fmla="*/ 153 h 168"/>
                  <a:gd name="T76" fmla="*/ 28 w 272"/>
                  <a:gd name="T77" fmla="*/ 153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sp>
            <p:nvSpPr>
              <p:cNvPr id="384039" name="Freeform 14"/>
              <p:cNvSpPr>
                <a:spLocks/>
              </p:cNvSpPr>
              <p:nvPr/>
            </p:nvSpPr>
            <p:spPr bwMode="auto">
              <a:xfrm>
                <a:off x="5436" y="3975"/>
                <a:ext cx="172" cy="63"/>
              </a:xfrm>
              <a:custGeom>
                <a:avLst/>
                <a:gdLst>
                  <a:gd name="T0" fmla="*/ 0 w 272"/>
                  <a:gd name="T1" fmla="*/ 1 h 168"/>
                  <a:gd name="T2" fmla="*/ 1 w 272"/>
                  <a:gd name="T3" fmla="*/ 1 h 168"/>
                  <a:gd name="T4" fmla="*/ 1 w 272"/>
                  <a:gd name="T5" fmla="*/ 1 h 168"/>
                  <a:gd name="T6" fmla="*/ 1 w 272"/>
                  <a:gd name="T7" fmla="*/ 1 h 168"/>
                  <a:gd name="T8" fmla="*/ 1 w 272"/>
                  <a:gd name="T9" fmla="*/ 1 h 168"/>
                  <a:gd name="T10" fmla="*/ 1 w 272"/>
                  <a:gd name="T11" fmla="*/ 1 h 168"/>
                  <a:gd name="T12" fmla="*/ 2 w 272"/>
                  <a:gd name="T13" fmla="*/ 1 h 168"/>
                  <a:gd name="T14" fmla="*/ 3 w 272"/>
                  <a:gd name="T15" fmla="*/ 1 h 168"/>
                  <a:gd name="T16" fmla="*/ 4 w 272"/>
                  <a:gd name="T17" fmla="*/ 1 h 168"/>
                  <a:gd name="T18" fmla="*/ 7 w 272"/>
                  <a:gd name="T19" fmla="*/ 1 h 168"/>
                  <a:gd name="T20" fmla="*/ 9 w 272"/>
                  <a:gd name="T21" fmla="*/ 0 h 168"/>
                  <a:gd name="T22" fmla="*/ 11 w 272"/>
                  <a:gd name="T23" fmla="*/ 0 h 168"/>
                  <a:gd name="T24" fmla="*/ 12 w 272"/>
                  <a:gd name="T25" fmla="*/ 0 h 168"/>
                  <a:gd name="T26" fmla="*/ 13 w 272"/>
                  <a:gd name="T27" fmla="*/ 0 h 168"/>
                  <a:gd name="T28" fmla="*/ 13 w 272"/>
                  <a:gd name="T29" fmla="*/ 0 h 168"/>
                  <a:gd name="T30" fmla="*/ 13 w 272"/>
                  <a:gd name="T31" fmla="*/ 0 h 168"/>
                  <a:gd name="T32" fmla="*/ 14 w 272"/>
                  <a:gd name="T33" fmla="*/ 0 h 168"/>
                  <a:gd name="T34" fmla="*/ 14 w 272"/>
                  <a:gd name="T35" fmla="*/ 0 h 168"/>
                  <a:gd name="T36" fmla="*/ 14 w 272"/>
                  <a:gd name="T37" fmla="*/ 0 h 168"/>
                  <a:gd name="T38" fmla="*/ 14 w 272"/>
                  <a:gd name="T39" fmla="*/ 0 h 168"/>
                  <a:gd name="T40" fmla="*/ 14 w 272"/>
                  <a:gd name="T41" fmla="*/ 0 h 168"/>
                  <a:gd name="T42" fmla="*/ 14 w 272"/>
                  <a:gd name="T43" fmla="*/ 0 h 168"/>
                  <a:gd name="T44" fmla="*/ 14 w 272"/>
                  <a:gd name="T45" fmla="*/ 0 h 168"/>
                  <a:gd name="T46" fmla="*/ 14 w 272"/>
                  <a:gd name="T47" fmla="*/ 0 h 168"/>
                  <a:gd name="T48" fmla="*/ 14 w 272"/>
                  <a:gd name="T49" fmla="*/ 0 h 168"/>
                  <a:gd name="T50" fmla="*/ 15 w 272"/>
                  <a:gd name="T51" fmla="*/ 0 h 168"/>
                  <a:gd name="T52" fmla="*/ 16 w 272"/>
                  <a:gd name="T53" fmla="*/ 0 h 168"/>
                  <a:gd name="T54" fmla="*/ 17 w 272"/>
                  <a:gd name="T55" fmla="*/ 0 h 168"/>
                  <a:gd name="T56" fmla="*/ 20 w 272"/>
                  <a:gd name="T57" fmla="*/ 0 h 168"/>
                  <a:gd name="T58" fmla="*/ 22 w 272"/>
                  <a:gd name="T59" fmla="*/ 1 h 168"/>
                  <a:gd name="T60" fmla="*/ 24 w 272"/>
                  <a:gd name="T61" fmla="*/ 1 h 168"/>
                  <a:gd name="T62" fmla="*/ 25 w 272"/>
                  <a:gd name="T63" fmla="*/ 1 h 168"/>
                  <a:gd name="T64" fmla="*/ 27 w 272"/>
                  <a:gd name="T65" fmla="*/ 1 h 168"/>
                  <a:gd name="T66" fmla="*/ 27 w 272"/>
                  <a:gd name="T67" fmla="*/ 1 h 168"/>
                  <a:gd name="T68" fmla="*/ 27 w 272"/>
                  <a:gd name="T69" fmla="*/ 1 h 168"/>
                  <a:gd name="T70" fmla="*/ 27 w 272"/>
                  <a:gd name="T71" fmla="*/ 1 h 168"/>
                  <a:gd name="T72" fmla="*/ 27 w 272"/>
                  <a:gd name="T73" fmla="*/ 1 h 168"/>
                  <a:gd name="T74" fmla="*/ 27 w 272"/>
                  <a:gd name="T75" fmla="*/ 1 h 168"/>
                  <a:gd name="T76" fmla="*/ 28 w 272"/>
                  <a:gd name="T77" fmla="*/ 1 h 16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2"/>
                  <a:gd name="T118" fmla="*/ 0 h 168"/>
                  <a:gd name="T119" fmla="*/ 272 w 272"/>
                  <a:gd name="T120" fmla="*/ 168 h 16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2" h="168">
                    <a:moveTo>
                      <a:pt x="0" y="168"/>
                    </a:moveTo>
                    <a:lnTo>
                      <a:pt x="0" y="168"/>
                    </a:lnTo>
                    <a:lnTo>
                      <a:pt x="1" y="168"/>
                    </a:lnTo>
                    <a:lnTo>
                      <a:pt x="2" y="168"/>
                    </a:lnTo>
                    <a:lnTo>
                      <a:pt x="3" y="168"/>
                    </a:lnTo>
                    <a:lnTo>
                      <a:pt x="4" y="168"/>
                    </a:lnTo>
                    <a:lnTo>
                      <a:pt x="5" y="168"/>
                    </a:lnTo>
                    <a:lnTo>
                      <a:pt x="6" y="167"/>
                    </a:lnTo>
                    <a:lnTo>
                      <a:pt x="8" y="167"/>
                    </a:lnTo>
                    <a:lnTo>
                      <a:pt x="11" y="166"/>
                    </a:lnTo>
                    <a:lnTo>
                      <a:pt x="14" y="164"/>
                    </a:lnTo>
                    <a:lnTo>
                      <a:pt x="17" y="162"/>
                    </a:lnTo>
                    <a:lnTo>
                      <a:pt x="23" y="157"/>
                    </a:lnTo>
                    <a:lnTo>
                      <a:pt x="34" y="143"/>
                    </a:lnTo>
                    <a:lnTo>
                      <a:pt x="45" y="126"/>
                    </a:lnTo>
                    <a:lnTo>
                      <a:pt x="57" y="105"/>
                    </a:lnTo>
                    <a:lnTo>
                      <a:pt x="68" y="84"/>
                    </a:lnTo>
                    <a:lnTo>
                      <a:pt x="80" y="61"/>
                    </a:lnTo>
                    <a:lnTo>
                      <a:pt x="91" y="41"/>
                    </a:lnTo>
                    <a:lnTo>
                      <a:pt x="102" y="24"/>
                    </a:lnTo>
                    <a:lnTo>
                      <a:pt x="108" y="17"/>
                    </a:lnTo>
                    <a:lnTo>
                      <a:pt x="114" y="10"/>
                    </a:lnTo>
                    <a:lnTo>
                      <a:pt x="120" y="5"/>
                    </a:lnTo>
                    <a:lnTo>
                      <a:pt x="123" y="4"/>
                    </a:lnTo>
                    <a:lnTo>
                      <a:pt x="125" y="2"/>
                    </a:lnTo>
                    <a:lnTo>
                      <a:pt x="127" y="2"/>
                    </a:lnTo>
                    <a:lnTo>
                      <a:pt x="128" y="1"/>
                    </a:lnTo>
                    <a:lnTo>
                      <a:pt x="130" y="1"/>
                    </a:lnTo>
                    <a:lnTo>
                      <a:pt x="131" y="0"/>
                    </a:lnTo>
                    <a:lnTo>
                      <a:pt x="132" y="0"/>
                    </a:lnTo>
                    <a:lnTo>
                      <a:pt x="133" y="0"/>
                    </a:lnTo>
                    <a:lnTo>
                      <a:pt x="134" y="0"/>
                    </a:lnTo>
                    <a:lnTo>
                      <a:pt x="135" y="0"/>
                    </a:lnTo>
                    <a:lnTo>
                      <a:pt x="136" y="0"/>
                    </a:lnTo>
                    <a:lnTo>
                      <a:pt x="137" y="0"/>
                    </a:lnTo>
                    <a:lnTo>
                      <a:pt x="138" y="0"/>
                    </a:lnTo>
                    <a:lnTo>
                      <a:pt x="139" y="0"/>
                    </a:lnTo>
                    <a:lnTo>
                      <a:pt x="141" y="0"/>
                    </a:lnTo>
                    <a:lnTo>
                      <a:pt x="142" y="1"/>
                    </a:lnTo>
                    <a:lnTo>
                      <a:pt x="145" y="2"/>
                    </a:lnTo>
                    <a:lnTo>
                      <a:pt x="148" y="3"/>
                    </a:lnTo>
                    <a:lnTo>
                      <a:pt x="153" y="6"/>
                    </a:lnTo>
                    <a:lnTo>
                      <a:pt x="159" y="11"/>
                    </a:lnTo>
                    <a:lnTo>
                      <a:pt x="170" y="25"/>
                    </a:lnTo>
                    <a:lnTo>
                      <a:pt x="181" y="42"/>
                    </a:lnTo>
                    <a:lnTo>
                      <a:pt x="193" y="63"/>
                    </a:lnTo>
                    <a:lnTo>
                      <a:pt x="204" y="84"/>
                    </a:lnTo>
                    <a:lnTo>
                      <a:pt x="215" y="105"/>
                    </a:lnTo>
                    <a:lnTo>
                      <a:pt x="227" y="126"/>
                    </a:lnTo>
                    <a:lnTo>
                      <a:pt x="238" y="143"/>
                    </a:lnTo>
                    <a:lnTo>
                      <a:pt x="244" y="151"/>
                    </a:lnTo>
                    <a:lnTo>
                      <a:pt x="250" y="157"/>
                    </a:lnTo>
                    <a:lnTo>
                      <a:pt x="256" y="162"/>
                    </a:lnTo>
                    <a:lnTo>
                      <a:pt x="259" y="164"/>
                    </a:lnTo>
                    <a:lnTo>
                      <a:pt x="261" y="166"/>
                    </a:lnTo>
                    <a:lnTo>
                      <a:pt x="264" y="167"/>
                    </a:lnTo>
                    <a:lnTo>
                      <a:pt x="267" y="167"/>
                    </a:lnTo>
                    <a:lnTo>
                      <a:pt x="268" y="168"/>
                    </a:lnTo>
                    <a:lnTo>
                      <a:pt x="269" y="168"/>
                    </a:lnTo>
                    <a:lnTo>
                      <a:pt x="270" y="168"/>
                    </a:lnTo>
                    <a:lnTo>
                      <a:pt x="271" y="168"/>
                    </a:lnTo>
                    <a:lnTo>
                      <a:pt x="272" y="168"/>
                    </a:lnTo>
                  </a:path>
                </a:pathLst>
              </a:custGeom>
              <a:noFill/>
              <a:ln w="38100">
                <a:solidFill>
                  <a:schemeClr val="tx2"/>
                </a:solidFill>
                <a:round/>
                <a:headEnd/>
                <a:tailEnd/>
              </a:ln>
            </p:spPr>
            <p:txBody>
              <a:bodyPr/>
              <a:lstStyle/>
              <a:p>
                <a:endParaRPr lang="en-US"/>
              </a:p>
            </p:txBody>
          </p:sp>
        </p:grpSp>
      </p:grpSp>
      <p:sp>
        <p:nvSpPr>
          <p:cNvPr id="384004" name="Line 15"/>
          <p:cNvSpPr>
            <a:spLocks noChangeShapeType="1"/>
          </p:cNvSpPr>
          <p:nvPr/>
        </p:nvSpPr>
        <p:spPr bwMode="auto">
          <a:xfrm flipV="1">
            <a:off x="5121275" y="4126738"/>
            <a:ext cx="0" cy="1543050"/>
          </a:xfrm>
          <a:prstGeom prst="line">
            <a:avLst/>
          </a:prstGeom>
          <a:noFill/>
          <a:ln w="38100">
            <a:solidFill>
              <a:schemeClr val="tx1"/>
            </a:solidFill>
            <a:round/>
            <a:headEnd/>
            <a:tailEnd type="triangle" w="med" len="med"/>
          </a:ln>
        </p:spPr>
        <p:txBody>
          <a:bodyPr anchor="ctr">
            <a:spAutoFit/>
          </a:bodyPr>
          <a:lstStyle/>
          <a:p>
            <a:endParaRPr lang="en-US"/>
          </a:p>
        </p:txBody>
      </p:sp>
      <p:sp>
        <p:nvSpPr>
          <p:cNvPr id="384005" name="Text Box 16"/>
          <p:cNvSpPr txBox="1">
            <a:spLocks noChangeArrowheads="1"/>
          </p:cNvSpPr>
          <p:nvPr/>
        </p:nvSpPr>
        <p:spPr bwMode="auto">
          <a:xfrm rot="-5400000">
            <a:off x="4140994" y="4665694"/>
            <a:ext cx="1228725" cy="366713"/>
          </a:xfrm>
          <a:prstGeom prst="rect">
            <a:avLst/>
          </a:prstGeom>
          <a:noFill/>
          <a:ln w="38100">
            <a:noFill/>
            <a:miter lim="800000"/>
            <a:headEnd/>
            <a:tailEnd/>
          </a:ln>
        </p:spPr>
        <p:txBody>
          <a:bodyPr wrap="none">
            <a:spAutoFit/>
          </a:bodyPr>
          <a:lstStyle/>
          <a:p>
            <a:pPr>
              <a:lnSpc>
                <a:spcPct val="90000"/>
              </a:lnSpc>
            </a:pPr>
            <a:r>
              <a:rPr lang="en-US" sz="2000" b="1"/>
              <a:t>Intensity</a:t>
            </a:r>
          </a:p>
        </p:txBody>
      </p:sp>
      <p:sp>
        <p:nvSpPr>
          <p:cNvPr id="384006" name="Oval 17"/>
          <p:cNvSpPr>
            <a:spLocks noChangeArrowheads="1"/>
          </p:cNvSpPr>
          <p:nvPr/>
        </p:nvSpPr>
        <p:spPr bwMode="auto">
          <a:xfrm>
            <a:off x="4303713" y="3201226"/>
            <a:ext cx="4740275" cy="527050"/>
          </a:xfrm>
          <a:prstGeom prst="ellipse">
            <a:avLst/>
          </a:prstGeom>
          <a:noFill/>
          <a:ln w="38100">
            <a:solidFill>
              <a:schemeClr val="accent1"/>
            </a:solidFill>
            <a:round/>
            <a:headEnd/>
            <a:tailEnd/>
          </a:ln>
        </p:spPr>
        <p:txBody>
          <a:bodyPr anchor="ctr">
            <a:spAutoFit/>
          </a:bodyPr>
          <a:lstStyle/>
          <a:p>
            <a:endParaRPr lang="en-US"/>
          </a:p>
        </p:txBody>
      </p:sp>
      <p:sp>
        <p:nvSpPr>
          <p:cNvPr id="384007" name="Line 18"/>
          <p:cNvSpPr>
            <a:spLocks noChangeShapeType="1"/>
          </p:cNvSpPr>
          <p:nvPr/>
        </p:nvSpPr>
        <p:spPr bwMode="auto">
          <a:xfrm flipV="1">
            <a:off x="8705850" y="5712651"/>
            <a:ext cx="0" cy="419100"/>
          </a:xfrm>
          <a:prstGeom prst="line">
            <a:avLst/>
          </a:prstGeom>
          <a:noFill/>
          <a:ln w="38100">
            <a:solidFill>
              <a:schemeClr val="accent2"/>
            </a:solidFill>
            <a:round/>
            <a:headEnd/>
            <a:tailEnd type="triangle" w="med" len="med"/>
          </a:ln>
        </p:spPr>
        <p:txBody>
          <a:bodyPr wrap="none" anchor="ctr">
            <a:spAutoFit/>
          </a:bodyPr>
          <a:lstStyle/>
          <a:p>
            <a:endParaRPr lang="en-US"/>
          </a:p>
        </p:txBody>
      </p:sp>
      <p:sp>
        <p:nvSpPr>
          <p:cNvPr id="2010131" name="Text Box 19"/>
          <p:cNvSpPr txBox="1">
            <a:spLocks noChangeArrowheads="1"/>
          </p:cNvSpPr>
          <p:nvPr/>
        </p:nvSpPr>
        <p:spPr bwMode="auto">
          <a:xfrm rot="-5400000">
            <a:off x="8376444" y="6280182"/>
            <a:ext cx="676275" cy="366713"/>
          </a:xfrm>
          <a:prstGeom prst="rect">
            <a:avLst/>
          </a:prstGeom>
          <a:noFill/>
          <a:ln w="38100">
            <a:noFill/>
            <a:miter lim="800000"/>
            <a:headEnd/>
            <a:tailEnd/>
          </a:ln>
        </p:spPr>
        <p:txBody>
          <a:bodyPr wrap="none">
            <a:spAutoFit/>
          </a:bodyPr>
          <a:lstStyle/>
          <a:p>
            <a:pPr>
              <a:lnSpc>
                <a:spcPct val="90000"/>
              </a:lnSpc>
            </a:pPr>
            <a:r>
              <a:rPr lang="en-US" sz="2000" b="1">
                <a:solidFill>
                  <a:schemeClr val="accent2"/>
                </a:solidFill>
                <a:sym typeface="Symbol" pitchFamily="18" charset="2"/>
              </a:rPr>
              <a:t>7/2</a:t>
            </a:r>
            <a:endParaRPr lang="en-US" sz="2000" b="1">
              <a:solidFill>
                <a:schemeClr val="accent2"/>
              </a:solidFill>
            </a:endParaRPr>
          </a:p>
        </p:txBody>
      </p:sp>
      <p:grpSp>
        <p:nvGrpSpPr>
          <p:cNvPr id="5" name="Group 20"/>
          <p:cNvGrpSpPr>
            <a:grpSpLocks/>
          </p:cNvGrpSpPr>
          <p:nvPr/>
        </p:nvGrpSpPr>
        <p:grpSpPr bwMode="auto">
          <a:xfrm>
            <a:off x="7261225" y="5712651"/>
            <a:ext cx="366713" cy="947737"/>
            <a:chOff x="4171" y="1140"/>
            <a:chExt cx="231" cy="597"/>
          </a:xfrm>
        </p:grpSpPr>
        <p:sp>
          <p:nvSpPr>
            <p:cNvPr id="384031" name="Text Box 21"/>
            <p:cNvSpPr txBox="1">
              <a:spLocks noChangeArrowheads="1"/>
            </p:cNvSpPr>
            <p:nvPr/>
          </p:nvSpPr>
          <p:spPr bwMode="auto">
            <a:xfrm rot="-5400000">
              <a:off x="4118" y="1453"/>
              <a:ext cx="337" cy="231"/>
            </a:xfrm>
            <a:prstGeom prst="rect">
              <a:avLst/>
            </a:prstGeom>
            <a:noFill/>
            <a:ln w="38100">
              <a:noFill/>
              <a:miter lim="800000"/>
              <a:headEnd/>
              <a:tailEnd/>
            </a:ln>
          </p:spPr>
          <p:txBody>
            <a:bodyPr wrap="none">
              <a:spAutoFit/>
            </a:bodyPr>
            <a:lstStyle/>
            <a:p>
              <a:pPr>
                <a:lnSpc>
                  <a:spcPct val="90000"/>
                </a:lnSpc>
              </a:pPr>
              <a:r>
                <a:rPr lang="en-US" sz="2000" b="1">
                  <a:solidFill>
                    <a:schemeClr val="accent1"/>
                  </a:solidFill>
                  <a:sym typeface="Symbol" pitchFamily="18" charset="2"/>
                </a:rPr>
                <a:t>/2</a:t>
              </a:r>
              <a:endParaRPr lang="en-US" sz="2000" b="1">
                <a:solidFill>
                  <a:schemeClr val="accent1"/>
                </a:solidFill>
              </a:endParaRPr>
            </a:p>
          </p:txBody>
        </p:sp>
        <p:sp>
          <p:nvSpPr>
            <p:cNvPr id="384032" name="Line 22"/>
            <p:cNvSpPr>
              <a:spLocks noChangeShapeType="1"/>
            </p:cNvSpPr>
            <p:nvPr/>
          </p:nvSpPr>
          <p:spPr bwMode="auto">
            <a:xfrm flipV="1">
              <a:off x="4284" y="1140"/>
              <a:ext cx="0" cy="264"/>
            </a:xfrm>
            <a:prstGeom prst="line">
              <a:avLst/>
            </a:prstGeom>
            <a:noFill/>
            <a:ln w="38100">
              <a:solidFill>
                <a:schemeClr val="accent1"/>
              </a:solidFill>
              <a:round/>
              <a:headEnd/>
              <a:tailEnd type="triangle" w="med" len="med"/>
            </a:ln>
          </p:spPr>
          <p:txBody>
            <a:bodyPr wrap="none" anchor="ctr">
              <a:spAutoFit/>
            </a:bodyPr>
            <a:lstStyle/>
            <a:p>
              <a:endParaRPr lang="en-US"/>
            </a:p>
          </p:txBody>
        </p:sp>
      </p:grpSp>
      <p:grpSp>
        <p:nvGrpSpPr>
          <p:cNvPr id="6" name="Group 23"/>
          <p:cNvGrpSpPr>
            <a:grpSpLocks/>
          </p:cNvGrpSpPr>
          <p:nvPr/>
        </p:nvGrpSpPr>
        <p:grpSpPr bwMode="auto">
          <a:xfrm>
            <a:off x="7705725" y="5712651"/>
            <a:ext cx="366713" cy="1073150"/>
            <a:chOff x="4451" y="1140"/>
            <a:chExt cx="231" cy="676"/>
          </a:xfrm>
        </p:grpSpPr>
        <p:sp>
          <p:nvSpPr>
            <p:cNvPr id="384029" name="Text Box 24"/>
            <p:cNvSpPr txBox="1">
              <a:spLocks noChangeArrowheads="1"/>
            </p:cNvSpPr>
            <p:nvPr/>
          </p:nvSpPr>
          <p:spPr bwMode="auto">
            <a:xfrm rot="-5400000">
              <a:off x="4354" y="1487"/>
              <a:ext cx="426" cy="231"/>
            </a:xfrm>
            <a:prstGeom prst="rect">
              <a:avLst/>
            </a:prstGeom>
            <a:noFill/>
            <a:ln w="38100">
              <a:noFill/>
              <a:miter lim="800000"/>
              <a:headEnd/>
              <a:tailEnd/>
            </a:ln>
          </p:spPr>
          <p:txBody>
            <a:bodyPr>
              <a:spAutoFit/>
            </a:bodyPr>
            <a:lstStyle/>
            <a:p>
              <a:pPr>
                <a:lnSpc>
                  <a:spcPct val="90000"/>
                </a:lnSpc>
              </a:pPr>
              <a:r>
                <a:rPr lang="en-US" sz="2000" b="1">
                  <a:solidFill>
                    <a:schemeClr val="accent1"/>
                  </a:solidFill>
                  <a:sym typeface="Symbol" pitchFamily="18" charset="2"/>
                </a:rPr>
                <a:t>3/2</a:t>
              </a:r>
              <a:endParaRPr lang="en-US" sz="2000" b="1">
                <a:solidFill>
                  <a:schemeClr val="accent1"/>
                </a:solidFill>
              </a:endParaRPr>
            </a:p>
          </p:txBody>
        </p:sp>
        <p:sp>
          <p:nvSpPr>
            <p:cNvPr id="384030" name="Line 25"/>
            <p:cNvSpPr>
              <a:spLocks noChangeShapeType="1"/>
            </p:cNvSpPr>
            <p:nvPr/>
          </p:nvSpPr>
          <p:spPr bwMode="auto">
            <a:xfrm flipV="1">
              <a:off x="4548" y="1140"/>
              <a:ext cx="0" cy="264"/>
            </a:xfrm>
            <a:prstGeom prst="line">
              <a:avLst/>
            </a:prstGeom>
            <a:noFill/>
            <a:ln w="38100">
              <a:solidFill>
                <a:schemeClr val="accent1"/>
              </a:solidFill>
              <a:round/>
              <a:headEnd/>
              <a:tailEnd type="triangle" w="med" len="med"/>
            </a:ln>
          </p:spPr>
          <p:txBody>
            <a:bodyPr wrap="none" anchor="ctr">
              <a:spAutoFit/>
            </a:bodyPr>
            <a:lstStyle/>
            <a:p>
              <a:endParaRPr lang="en-US"/>
            </a:p>
          </p:txBody>
        </p:sp>
      </p:grpSp>
      <p:grpSp>
        <p:nvGrpSpPr>
          <p:cNvPr id="7" name="Group 26"/>
          <p:cNvGrpSpPr>
            <a:grpSpLocks/>
          </p:cNvGrpSpPr>
          <p:nvPr/>
        </p:nvGrpSpPr>
        <p:grpSpPr bwMode="auto">
          <a:xfrm>
            <a:off x="8120063" y="5712651"/>
            <a:ext cx="366712" cy="1089025"/>
            <a:chOff x="4712" y="1140"/>
            <a:chExt cx="231" cy="686"/>
          </a:xfrm>
        </p:grpSpPr>
        <p:sp>
          <p:nvSpPr>
            <p:cNvPr id="384027" name="Text Box 27"/>
            <p:cNvSpPr txBox="1">
              <a:spLocks noChangeArrowheads="1"/>
            </p:cNvSpPr>
            <p:nvPr/>
          </p:nvSpPr>
          <p:spPr bwMode="auto">
            <a:xfrm rot="-5400000">
              <a:off x="4615" y="1497"/>
              <a:ext cx="426" cy="231"/>
            </a:xfrm>
            <a:prstGeom prst="rect">
              <a:avLst/>
            </a:prstGeom>
            <a:noFill/>
            <a:ln w="38100">
              <a:noFill/>
              <a:miter lim="800000"/>
              <a:headEnd/>
              <a:tailEnd/>
            </a:ln>
          </p:spPr>
          <p:txBody>
            <a:bodyPr wrap="none">
              <a:spAutoFit/>
            </a:bodyPr>
            <a:lstStyle/>
            <a:p>
              <a:pPr>
                <a:lnSpc>
                  <a:spcPct val="90000"/>
                </a:lnSpc>
              </a:pPr>
              <a:r>
                <a:rPr lang="en-US" sz="2000" b="1">
                  <a:solidFill>
                    <a:schemeClr val="accent1"/>
                  </a:solidFill>
                  <a:sym typeface="Symbol" pitchFamily="18" charset="2"/>
                </a:rPr>
                <a:t>5/2</a:t>
              </a:r>
              <a:endParaRPr lang="en-US" sz="2000" b="1">
                <a:solidFill>
                  <a:schemeClr val="accent1"/>
                </a:solidFill>
              </a:endParaRPr>
            </a:p>
          </p:txBody>
        </p:sp>
        <p:sp>
          <p:nvSpPr>
            <p:cNvPr id="384028" name="Line 28"/>
            <p:cNvSpPr>
              <a:spLocks noChangeShapeType="1"/>
            </p:cNvSpPr>
            <p:nvPr/>
          </p:nvSpPr>
          <p:spPr bwMode="auto">
            <a:xfrm flipV="1">
              <a:off x="4812" y="1140"/>
              <a:ext cx="0" cy="264"/>
            </a:xfrm>
            <a:prstGeom prst="line">
              <a:avLst/>
            </a:prstGeom>
            <a:noFill/>
            <a:ln w="38100">
              <a:solidFill>
                <a:schemeClr val="accent1"/>
              </a:solidFill>
              <a:round/>
              <a:headEnd/>
              <a:tailEnd type="triangle" w="med" len="med"/>
            </a:ln>
          </p:spPr>
          <p:txBody>
            <a:bodyPr wrap="none" anchor="ctr">
              <a:spAutoFit/>
            </a:bodyPr>
            <a:lstStyle/>
            <a:p>
              <a:endParaRPr lang="en-US"/>
            </a:p>
          </p:txBody>
        </p:sp>
      </p:grpSp>
      <p:sp>
        <p:nvSpPr>
          <p:cNvPr id="384012" name="AutoShape 29"/>
          <p:cNvSpPr>
            <a:spLocks noChangeArrowheads="1"/>
          </p:cNvSpPr>
          <p:nvPr/>
        </p:nvSpPr>
        <p:spPr bwMode="auto">
          <a:xfrm>
            <a:off x="0" y="3998913"/>
            <a:ext cx="4329113" cy="2251075"/>
          </a:xfrm>
          <a:prstGeom prst="roundRect">
            <a:avLst>
              <a:gd name="adj" fmla="val 16667"/>
            </a:avLst>
          </a:prstGeom>
          <a:solidFill>
            <a:schemeClr val="accent1"/>
          </a:solidFill>
          <a:ln w="38100">
            <a:solidFill>
              <a:srgbClr val="000000"/>
            </a:solidFill>
            <a:round/>
            <a:headEnd type="none" w="sm" len="sm"/>
            <a:tailEnd type="none" w="sm" len="sm"/>
          </a:ln>
        </p:spPr>
        <p:txBody>
          <a:bodyPr wrap="none" anchor="ctr"/>
          <a:lstStyle/>
          <a:p>
            <a:pPr algn="ctr"/>
            <a:endParaRPr lang="en-US">
              <a:latin typeface="Times New Roman" pitchFamily="18" charset="0"/>
            </a:endParaRPr>
          </a:p>
        </p:txBody>
      </p:sp>
      <p:sp>
        <p:nvSpPr>
          <p:cNvPr id="384013" name="Text Box 30"/>
          <p:cNvSpPr txBox="1">
            <a:spLocks noChangeArrowheads="1"/>
          </p:cNvSpPr>
          <p:nvPr/>
        </p:nvSpPr>
        <p:spPr bwMode="auto">
          <a:xfrm>
            <a:off x="0" y="4225925"/>
            <a:ext cx="5070475" cy="1828800"/>
          </a:xfrm>
          <a:prstGeom prst="rect">
            <a:avLst/>
          </a:prstGeom>
          <a:noFill/>
          <a:ln w="38100">
            <a:noFill/>
            <a:miter lim="800000"/>
            <a:headEnd/>
            <a:tailEnd/>
          </a:ln>
        </p:spPr>
        <p:txBody>
          <a:bodyPr wrap="none">
            <a:spAutoFit/>
          </a:bodyPr>
          <a:lstStyle/>
          <a:p>
            <a:pPr defTabSz="280988">
              <a:lnSpc>
                <a:spcPct val="120000"/>
              </a:lnSpc>
            </a:pPr>
            <a:r>
              <a:rPr lang="en-US" sz="2000" b="1">
                <a:solidFill>
                  <a:schemeClr val="bg2"/>
                </a:solidFill>
                <a:sym typeface="Symbol" pitchFamily="18" charset="2"/>
              </a:rPr>
              <a:t>For Destructive Interference</a:t>
            </a:r>
          </a:p>
          <a:p>
            <a:pPr defTabSz="280988">
              <a:lnSpc>
                <a:spcPct val="120000"/>
              </a:lnSpc>
            </a:pPr>
            <a:r>
              <a:rPr lang="en-US" sz="900" b="1">
                <a:solidFill>
                  <a:schemeClr val="bg2"/>
                </a:solidFill>
                <a:sym typeface="Symbol" pitchFamily="18" charset="2"/>
              </a:rPr>
              <a:t> </a:t>
            </a:r>
          </a:p>
          <a:p>
            <a:pPr defTabSz="280988">
              <a:lnSpc>
                <a:spcPct val="120000"/>
              </a:lnSpc>
            </a:pPr>
            <a:r>
              <a:rPr lang="en-US" sz="2800" b="1">
                <a:solidFill>
                  <a:schemeClr val="bg2"/>
                </a:solidFill>
                <a:sym typeface="Symbol" pitchFamily="18" charset="2"/>
              </a:rPr>
              <a:t>	= 1/2 , 3/2 , 5/2 , 7/2 , …</a:t>
            </a:r>
            <a:endParaRPr lang="en-US" sz="1000" b="1">
              <a:solidFill>
                <a:schemeClr val="bg2"/>
              </a:solidFill>
              <a:sym typeface="Symbol" pitchFamily="18" charset="2"/>
            </a:endParaRPr>
          </a:p>
          <a:p>
            <a:pPr defTabSz="280988">
              <a:lnSpc>
                <a:spcPct val="120000"/>
              </a:lnSpc>
            </a:pPr>
            <a:r>
              <a:rPr lang="en-US" sz="1000" b="1">
                <a:solidFill>
                  <a:schemeClr val="bg2"/>
                </a:solidFill>
                <a:sym typeface="Symbol" pitchFamily="18" charset="2"/>
              </a:rPr>
              <a:t> </a:t>
            </a:r>
          </a:p>
          <a:p>
            <a:pPr defTabSz="280988">
              <a:lnSpc>
                <a:spcPct val="120000"/>
              </a:lnSpc>
            </a:pPr>
            <a:r>
              <a:rPr lang="en-US" sz="2800" b="1">
                <a:solidFill>
                  <a:schemeClr val="bg2"/>
                </a:solidFill>
                <a:sym typeface="Symbol" pitchFamily="18" charset="2"/>
              </a:rPr>
              <a:t>	= </a:t>
            </a:r>
            <a:r>
              <a:rPr lang="en-US" b="1">
                <a:solidFill>
                  <a:schemeClr val="bg2"/>
                </a:solidFill>
                <a:sym typeface="Symbol" pitchFamily="18" charset="2"/>
              </a:rPr>
              <a:t>(m +</a:t>
            </a:r>
            <a:r>
              <a:rPr lang="en-US" sz="2800" b="1">
                <a:solidFill>
                  <a:schemeClr val="bg2"/>
                </a:solidFill>
                <a:sym typeface="Symbol" pitchFamily="18" charset="2"/>
              </a:rPr>
              <a:t> </a:t>
            </a:r>
            <a:r>
              <a:rPr lang="en-US" b="1">
                <a:solidFill>
                  <a:schemeClr val="bg2"/>
                </a:solidFill>
                <a:sym typeface="Symbol" pitchFamily="18" charset="2"/>
              </a:rPr>
              <a:t>1/2) </a:t>
            </a:r>
            <a:r>
              <a:rPr lang="en-US" sz="2800" b="1">
                <a:solidFill>
                  <a:schemeClr val="bg2"/>
                </a:solidFill>
                <a:sym typeface="Symbol" pitchFamily="18" charset="2"/>
              </a:rPr>
              <a:t></a:t>
            </a:r>
          </a:p>
        </p:txBody>
      </p:sp>
      <p:sp>
        <p:nvSpPr>
          <p:cNvPr id="384014" name="Line 31"/>
          <p:cNvSpPr>
            <a:spLocks noChangeShapeType="1"/>
          </p:cNvSpPr>
          <p:nvPr/>
        </p:nvSpPr>
        <p:spPr bwMode="auto">
          <a:xfrm>
            <a:off x="7177088" y="3942588"/>
            <a:ext cx="0" cy="1604963"/>
          </a:xfrm>
          <a:prstGeom prst="line">
            <a:avLst/>
          </a:prstGeom>
          <a:noFill/>
          <a:ln w="38100">
            <a:solidFill>
              <a:schemeClr val="accent1"/>
            </a:solidFill>
            <a:prstDash val="sysDot"/>
            <a:round/>
            <a:headEnd type="none" w="sm" len="sm"/>
            <a:tailEnd type="none" w="sm" len="sm"/>
          </a:ln>
        </p:spPr>
        <p:txBody>
          <a:bodyPr wrap="none" anchor="ctr"/>
          <a:lstStyle/>
          <a:p>
            <a:endParaRPr lang="en-US"/>
          </a:p>
        </p:txBody>
      </p:sp>
      <p:grpSp>
        <p:nvGrpSpPr>
          <p:cNvPr id="8" name="Group 32"/>
          <p:cNvGrpSpPr>
            <a:grpSpLocks/>
          </p:cNvGrpSpPr>
          <p:nvPr/>
        </p:nvGrpSpPr>
        <p:grpSpPr bwMode="auto">
          <a:xfrm rot="5400000">
            <a:off x="7289006" y="4008470"/>
            <a:ext cx="714375" cy="420688"/>
            <a:chOff x="3678" y="3614"/>
            <a:chExt cx="450" cy="265"/>
          </a:xfrm>
        </p:grpSpPr>
        <p:sp>
          <p:nvSpPr>
            <p:cNvPr id="384025" name="Text Box 33"/>
            <p:cNvSpPr txBox="1">
              <a:spLocks noChangeArrowheads="1"/>
            </p:cNvSpPr>
            <p:nvPr/>
          </p:nvSpPr>
          <p:spPr bwMode="auto">
            <a:xfrm rot="10800000" flipH="1" flipV="1">
              <a:off x="3678" y="3614"/>
              <a:ext cx="221" cy="265"/>
            </a:xfrm>
            <a:prstGeom prst="rect">
              <a:avLst/>
            </a:prstGeom>
            <a:noFill/>
            <a:ln w="38100">
              <a:noFill/>
              <a:miter lim="800000"/>
              <a:headEnd/>
              <a:tailEnd/>
            </a:ln>
          </p:spPr>
          <p:txBody>
            <a:bodyPr wrap="none">
              <a:spAutoFit/>
            </a:bodyPr>
            <a:lstStyle/>
            <a:p>
              <a:pPr>
                <a:lnSpc>
                  <a:spcPct val="90000"/>
                </a:lnSpc>
              </a:pPr>
              <a:r>
                <a:rPr lang="en-US" b="1">
                  <a:solidFill>
                    <a:schemeClr val="accent1"/>
                  </a:solidFill>
                  <a:sym typeface="Symbol" pitchFamily="18" charset="2"/>
                </a:rPr>
                <a:t></a:t>
              </a:r>
              <a:endParaRPr lang="en-US" sz="2000" b="1">
                <a:solidFill>
                  <a:schemeClr val="accent1"/>
                </a:solidFill>
              </a:endParaRPr>
            </a:p>
          </p:txBody>
        </p:sp>
        <p:sp>
          <p:nvSpPr>
            <p:cNvPr id="384026" name="Line 34"/>
            <p:cNvSpPr>
              <a:spLocks noChangeShapeType="1"/>
            </p:cNvSpPr>
            <p:nvPr/>
          </p:nvSpPr>
          <p:spPr bwMode="auto">
            <a:xfrm rot="16200000" flipH="1">
              <a:off x="3996" y="3622"/>
              <a:ext cx="0" cy="264"/>
            </a:xfrm>
            <a:prstGeom prst="line">
              <a:avLst/>
            </a:prstGeom>
            <a:noFill/>
            <a:ln w="38100">
              <a:solidFill>
                <a:schemeClr val="accent1"/>
              </a:solidFill>
              <a:round/>
              <a:headEnd/>
              <a:tailEnd type="triangle" w="med" len="med"/>
            </a:ln>
          </p:spPr>
          <p:txBody>
            <a:bodyPr wrap="none" anchor="ctr">
              <a:spAutoFit/>
            </a:bodyPr>
            <a:lstStyle/>
            <a:p>
              <a:endParaRPr lang="en-US"/>
            </a:p>
          </p:txBody>
        </p:sp>
      </p:grpSp>
      <p:grpSp>
        <p:nvGrpSpPr>
          <p:cNvPr id="9" name="Group 35"/>
          <p:cNvGrpSpPr>
            <a:grpSpLocks/>
          </p:cNvGrpSpPr>
          <p:nvPr/>
        </p:nvGrpSpPr>
        <p:grpSpPr bwMode="auto">
          <a:xfrm rot="5400000">
            <a:off x="7619207" y="4148169"/>
            <a:ext cx="920750" cy="420687"/>
            <a:chOff x="2928" y="3818"/>
            <a:chExt cx="580" cy="265"/>
          </a:xfrm>
        </p:grpSpPr>
        <p:sp>
          <p:nvSpPr>
            <p:cNvPr id="384023" name="Text Box 36"/>
            <p:cNvSpPr txBox="1">
              <a:spLocks noChangeArrowheads="1"/>
            </p:cNvSpPr>
            <p:nvPr/>
          </p:nvSpPr>
          <p:spPr bwMode="auto">
            <a:xfrm rot="10800000" flipH="1" flipV="1">
              <a:off x="2928" y="3818"/>
              <a:ext cx="310" cy="265"/>
            </a:xfrm>
            <a:prstGeom prst="rect">
              <a:avLst/>
            </a:prstGeom>
            <a:noFill/>
            <a:ln w="38100">
              <a:noFill/>
              <a:miter lim="800000"/>
              <a:headEnd/>
              <a:tailEnd/>
            </a:ln>
          </p:spPr>
          <p:txBody>
            <a:bodyPr wrap="none">
              <a:spAutoFit/>
            </a:bodyPr>
            <a:lstStyle/>
            <a:p>
              <a:pPr>
                <a:lnSpc>
                  <a:spcPct val="90000"/>
                </a:lnSpc>
              </a:pPr>
              <a:r>
                <a:rPr lang="en-US" sz="2000" b="1">
                  <a:solidFill>
                    <a:schemeClr val="accent1"/>
                  </a:solidFill>
                  <a:sym typeface="Symbol" pitchFamily="18" charset="2"/>
                </a:rPr>
                <a:t>2</a:t>
              </a:r>
              <a:r>
                <a:rPr lang="en-US" b="1">
                  <a:solidFill>
                    <a:schemeClr val="accent1"/>
                  </a:solidFill>
                  <a:sym typeface="Symbol" pitchFamily="18" charset="2"/>
                </a:rPr>
                <a:t></a:t>
              </a:r>
              <a:endParaRPr lang="en-US" sz="2000" b="1">
                <a:solidFill>
                  <a:schemeClr val="accent1"/>
                </a:solidFill>
              </a:endParaRPr>
            </a:p>
          </p:txBody>
        </p:sp>
        <p:sp>
          <p:nvSpPr>
            <p:cNvPr id="384024" name="Line 37"/>
            <p:cNvSpPr>
              <a:spLocks noChangeShapeType="1"/>
            </p:cNvSpPr>
            <p:nvPr/>
          </p:nvSpPr>
          <p:spPr bwMode="auto">
            <a:xfrm rot="16200000" flipH="1">
              <a:off x="3376" y="3827"/>
              <a:ext cx="0" cy="264"/>
            </a:xfrm>
            <a:prstGeom prst="line">
              <a:avLst/>
            </a:prstGeom>
            <a:noFill/>
            <a:ln w="38100">
              <a:solidFill>
                <a:schemeClr val="accent1"/>
              </a:solidFill>
              <a:round/>
              <a:headEnd/>
              <a:tailEnd type="triangle" w="med" len="med"/>
            </a:ln>
          </p:spPr>
          <p:txBody>
            <a:bodyPr wrap="none" anchor="ctr">
              <a:spAutoFit/>
            </a:bodyPr>
            <a:lstStyle/>
            <a:p>
              <a:endParaRPr lang="en-US"/>
            </a:p>
          </p:txBody>
        </p:sp>
      </p:grpSp>
      <p:grpSp>
        <p:nvGrpSpPr>
          <p:cNvPr id="10" name="Group 38"/>
          <p:cNvGrpSpPr>
            <a:grpSpLocks/>
          </p:cNvGrpSpPr>
          <p:nvPr/>
        </p:nvGrpSpPr>
        <p:grpSpPr bwMode="auto">
          <a:xfrm rot="5400000">
            <a:off x="8052594" y="4448207"/>
            <a:ext cx="920750" cy="420688"/>
            <a:chOff x="3862" y="3889"/>
            <a:chExt cx="580" cy="265"/>
          </a:xfrm>
        </p:grpSpPr>
        <p:sp>
          <p:nvSpPr>
            <p:cNvPr id="384021" name="Text Box 39"/>
            <p:cNvSpPr txBox="1">
              <a:spLocks noChangeArrowheads="1"/>
            </p:cNvSpPr>
            <p:nvPr/>
          </p:nvSpPr>
          <p:spPr bwMode="auto">
            <a:xfrm rot="10800000" flipH="1" flipV="1">
              <a:off x="3862" y="3889"/>
              <a:ext cx="310" cy="265"/>
            </a:xfrm>
            <a:prstGeom prst="rect">
              <a:avLst/>
            </a:prstGeom>
            <a:noFill/>
            <a:ln w="38100">
              <a:noFill/>
              <a:miter lim="800000"/>
              <a:headEnd/>
              <a:tailEnd/>
            </a:ln>
          </p:spPr>
          <p:txBody>
            <a:bodyPr wrap="none">
              <a:spAutoFit/>
            </a:bodyPr>
            <a:lstStyle/>
            <a:p>
              <a:pPr>
                <a:lnSpc>
                  <a:spcPct val="90000"/>
                </a:lnSpc>
              </a:pPr>
              <a:r>
                <a:rPr lang="en-US" sz="2000" b="1">
                  <a:solidFill>
                    <a:schemeClr val="accent1"/>
                  </a:solidFill>
                  <a:sym typeface="Symbol" pitchFamily="18" charset="2"/>
                </a:rPr>
                <a:t>3</a:t>
              </a:r>
              <a:r>
                <a:rPr lang="en-US" b="1">
                  <a:solidFill>
                    <a:schemeClr val="accent1"/>
                  </a:solidFill>
                  <a:sym typeface="Symbol" pitchFamily="18" charset="2"/>
                </a:rPr>
                <a:t></a:t>
              </a:r>
              <a:endParaRPr lang="en-US" sz="2000" b="1">
                <a:solidFill>
                  <a:schemeClr val="accent1"/>
                </a:solidFill>
              </a:endParaRPr>
            </a:p>
          </p:txBody>
        </p:sp>
        <p:sp>
          <p:nvSpPr>
            <p:cNvPr id="384022" name="Line 40"/>
            <p:cNvSpPr>
              <a:spLocks noChangeShapeType="1"/>
            </p:cNvSpPr>
            <p:nvPr/>
          </p:nvSpPr>
          <p:spPr bwMode="auto">
            <a:xfrm rot="16200000" flipH="1">
              <a:off x="4310" y="3898"/>
              <a:ext cx="0" cy="264"/>
            </a:xfrm>
            <a:prstGeom prst="line">
              <a:avLst/>
            </a:prstGeom>
            <a:noFill/>
            <a:ln w="38100">
              <a:solidFill>
                <a:schemeClr val="accent1"/>
              </a:solidFill>
              <a:round/>
              <a:headEnd/>
              <a:tailEnd type="triangle" w="med" len="med"/>
            </a:ln>
          </p:spPr>
          <p:txBody>
            <a:bodyPr wrap="none" anchor="ctr">
              <a:spAutoFit/>
            </a:bodyPr>
            <a:lstStyle/>
            <a:p>
              <a:endParaRPr lang="en-US"/>
            </a:p>
          </p:txBody>
        </p:sp>
      </p:grpSp>
      <p:sp>
        <p:nvSpPr>
          <p:cNvPr id="384018" name="Text Box 41"/>
          <p:cNvSpPr txBox="1">
            <a:spLocks noChangeArrowheads="1"/>
          </p:cNvSpPr>
          <p:nvPr/>
        </p:nvSpPr>
        <p:spPr bwMode="auto">
          <a:xfrm>
            <a:off x="4630738" y="1140651"/>
            <a:ext cx="4513262" cy="2554545"/>
          </a:xfrm>
          <a:prstGeom prst="rect">
            <a:avLst/>
          </a:prstGeom>
          <a:noFill/>
          <a:ln w="9525">
            <a:noFill/>
            <a:miter lim="800000"/>
            <a:headEnd/>
            <a:tailEnd/>
          </a:ln>
        </p:spPr>
        <p:txBody>
          <a:bodyPr>
            <a:spAutoFit/>
          </a:bodyPr>
          <a:lstStyle/>
          <a:p>
            <a:pPr marL="457200" indent="-457200">
              <a:lnSpc>
                <a:spcPct val="160000"/>
              </a:lnSpc>
              <a:buFont typeface="+mj-lt"/>
              <a:buAutoNum type="alphaLcParenR"/>
            </a:pPr>
            <a:r>
              <a:rPr lang="en-US" sz="2000" b="1" dirty="0">
                <a:solidFill>
                  <a:schemeClr val="tx2"/>
                </a:solidFill>
              </a:rPr>
              <a:t>there is no difference</a:t>
            </a:r>
          </a:p>
          <a:p>
            <a:pPr marL="457200" indent="-457200">
              <a:lnSpc>
                <a:spcPct val="160000"/>
              </a:lnSpc>
              <a:buFont typeface="+mj-lt"/>
              <a:buAutoNum type="alphaLcParenR"/>
            </a:pPr>
            <a:r>
              <a:rPr lang="en-US" sz="2000" b="1" dirty="0">
                <a:solidFill>
                  <a:schemeClr val="tx2"/>
                </a:solidFill>
              </a:rPr>
              <a:t>half a wavelength</a:t>
            </a:r>
            <a:endParaRPr lang="en-US" sz="2000" b="1" dirty="0">
              <a:solidFill>
                <a:schemeClr val="tx2"/>
              </a:solidFill>
              <a:sym typeface="Symbol" pitchFamily="18" charset="2"/>
            </a:endParaRPr>
          </a:p>
          <a:p>
            <a:pPr marL="457200" indent="-457200">
              <a:lnSpc>
                <a:spcPct val="160000"/>
              </a:lnSpc>
              <a:buFont typeface="+mj-lt"/>
              <a:buAutoNum type="alphaLcParenR"/>
            </a:pPr>
            <a:r>
              <a:rPr lang="en-US" sz="2000" b="1" dirty="0">
                <a:solidFill>
                  <a:schemeClr val="tx2"/>
                </a:solidFill>
              </a:rPr>
              <a:t>one wavelength</a:t>
            </a:r>
          </a:p>
          <a:p>
            <a:pPr marL="457200" indent="-457200">
              <a:lnSpc>
                <a:spcPct val="160000"/>
              </a:lnSpc>
              <a:buFont typeface="+mj-lt"/>
              <a:buAutoNum type="alphaLcParenR"/>
            </a:pPr>
            <a:r>
              <a:rPr lang="en-US" sz="2000" b="1" dirty="0">
                <a:solidFill>
                  <a:schemeClr val="tx2"/>
                </a:solidFill>
              </a:rPr>
              <a:t>three wavelengths</a:t>
            </a:r>
          </a:p>
          <a:p>
            <a:pPr marL="457200" indent="-457200">
              <a:lnSpc>
                <a:spcPct val="160000"/>
              </a:lnSpc>
              <a:buFont typeface="+mj-lt"/>
              <a:buAutoNum type="alphaLcParenR"/>
            </a:pPr>
            <a:r>
              <a:rPr lang="en-US" sz="2000" b="1" dirty="0">
                <a:solidFill>
                  <a:schemeClr val="tx2"/>
                </a:solidFill>
              </a:rPr>
              <a:t>more than three wavelengths</a:t>
            </a:r>
            <a:endParaRPr lang="en-US" sz="2000" b="1" dirty="0"/>
          </a:p>
        </p:txBody>
      </p:sp>
      <p:sp>
        <p:nvSpPr>
          <p:cNvPr id="2010155" name="Rectangle 43"/>
          <p:cNvSpPr>
            <a:spLocks noGrp="1" noChangeArrowheads="1"/>
          </p:cNvSpPr>
          <p:nvPr>
            <p:ph type="title"/>
          </p:nvPr>
        </p:nvSpPr>
        <p:spPr>
          <a:xfrm>
            <a:off x="660400" y="0"/>
            <a:ext cx="8050213" cy="838200"/>
          </a:xfrm>
        </p:spPr>
        <p:txBody>
          <a:bodyPr/>
          <a:lstStyle/>
          <a:p>
            <a:pPr>
              <a:lnSpc>
                <a:spcPct val="90000"/>
              </a:lnSpc>
              <a:defRPr/>
            </a:pPr>
            <a:r>
              <a:rPr lang="en-US" sz="2800" i="1"/>
              <a:t>ConcepTest 24.4	</a:t>
            </a:r>
            <a:r>
              <a:rPr lang="en-US" sz="2800">
                <a:solidFill>
                  <a:schemeClr val="accent2"/>
                </a:solidFill>
              </a:rPr>
              <a:t>Path Difference</a:t>
            </a:r>
          </a:p>
        </p:txBody>
      </p:sp>
      <p:sp>
        <p:nvSpPr>
          <p:cNvPr id="384019" name="Rectangle 42"/>
          <p:cNvSpPr>
            <a:spLocks noGrp="1" noChangeArrowheads="1"/>
          </p:cNvSpPr>
          <p:nvPr>
            <p:ph idx="1"/>
          </p:nvPr>
        </p:nvSpPr>
        <p:spPr>
          <a:xfrm>
            <a:off x="0" y="1216025"/>
            <a:ext cx="4572000" cy="2390775"/>
          </a:xfrm>
          <a:noFill/>
        </p:spPr>
        <p:txBody>
          <a:bodyPr>
            <a:normAutofit fontScale="92500" lnSpcReduction="10000"/>
          </a:bodyPr>
          <a:lstStyle/>
          <a:p>
            <a:pPr marL="401638" indent="-401638">
              <a:lnSpc>
                <a:spcPct val="140000"/>
              </a:lnSpc>
              <a:buFont typeface="Monotype Sorts" pitchFamily="2" charset="2"/>
              <a:buNone/>
            </a:pPr>
            <a:r>
              <a:rPr lang="en-US" sz="2400" b="1" dirty="0"/>
              <a:t>	In a double-slit experiment, what </a:t>
            </a:r>
            <a:r>
              <a:rPr lang="en-US" sz="2400" b="1" i="1" dirty="0"/>
              <a:t>path difference</a:t>
            </a:r>
            <a:r>
              <a:rPr lang="en-US" sz="2400" b="1" dirty="0"/>
              <a:t>  have the waves from each slit traveled to give a minimum at the indicated position?</a:t>
            </a:r>
            <a:r>
              <a:rPr lang="en-US" sz="2400" dirty="0"/>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1+#ppt_w/2"/>
                                          </p:val>
                                        </p:tav>
                                        <p:tav tm="100000">
                                          <p:val>
                                            <p:strVal val="#ppt_x"/>
                                          </p:val>
                                        </p:tav>
                                      </p:tavLst>
                                    </p:anim>
                                    <p:anim calcmode="lin" valueType="num">
                                      <p:cBhvr additive="base">
                                        <p:cTn id="14"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1+#ppt_w/2"/>
                                          </p:val>
                                        </p:tav>
                                        <p:tav tm="100000">
                                          <p:val>
                                            <p:strVal val="#ppt_x"/>
                                          </p:val>
                                        </p:tav>
                                      </p:tavLst>
                                    </p:anim>
                                    <p:anim calcmode="lin" valueType="num">
                                      <p:cBhvr additive="base">
                                        <p:cTn id="20"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grpId="0" nodeType="clickEffect">
                                  <p:stCondLst>
                                    <p:cond delay="0"/>
                                  </p:stCondLst>
                                  <p:childTnLst>
                                    <p:set>
                                      <p:cBhvr>
                                        <p:cTn id="24" dur="1" fill="hold">
                                          <p:stCondLst>
                                            <p:cond delay="0"/>
                                          </p:stCondLst>
                                        </p:cTn>
                                        <p:tgtEl>
                                          <p:spTgt spid="2010131"/>
                                        </p:tgtEl>
                                        <p:attrNameLst>
                                          <p:attrName>style.visibility</p:attrName>
                                        </p:attrNameLst>
                                      </p:cBhvr>
                                      <p:to>
                                        <p:strVal val="visible"/>
                                      </p:to>
                                    </p:set>
                                    <p:anim calcmode="lin" valueType="num">
                                      <p:cBhvr additive="base">
                                        <p:cTn id="25" dur="500" fill="hold"/>
                                        <p:tgtEl>
                                          <p:spTgt spid="2010131"/>
                                        </p:tgtEl>
                                        <p:attrNameLst>
                                          <p:attrName>ppt_x</p:attrName>
                                        </p:attrNameLst>
                                      </p:cBhvr>
                                      <p:tavLst>
                                        <p:tav tm="0">
                                          <p:val>
                                            <p:strVal val="1+#ppt_w/2"/>
                                          </p:val>
                                        </p:tav>
                                        <p:tav tm="100000">
                                          <p:val>
                                            <p:strVal val="#ppt_x"/>
                                          </p:val>
                                        </p:tav>
                                      </p:tavLst>
                                    </p:anim>
                                    <p:anim calcmode="lin" valueType="num">
                                      <p:cBhvr additive="base">
                                        <p:cTn id="26" dur="500" fill="hold"/>
                                        <p:tgtEl>
                                          <p:spTgt spid="2010131"/>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1"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additive="base">
                                        <p:cTn id="31" dur="500" fill="hold"/>
                                        <p:tgtEl>
                                          <p:spTgt spid="8"/>
                                        </p:tgtEl>
                                        <p:attrNameLst>
                                          <p:attrName>ppt_x</p:attrName>
                                        </p:attrNameLst>
                                      </p:cBhvr>
                                      <p:tavLst>
                                        <p:tav tm="0">
                                          <p:val>
                                            <p:strVal val="#ppt_x"/>
                                          </p:val>
                                        </p:tav>
                                        <p:tav tm="100000">
                                          <p:val>
                                            <p:strVal val="#ppt_x"/>
                                          </p:val>
                                        </p:tav>
                                      </p:tavLst>
                                    </p:anim>
                                    <p:anim calcmode="lin" valueType="num">
                                      <p:cBhvr additive="base">
                                        <p:cTn id="32" dur="500" fill="hold"/>
                                        <p:tgtEl>
                                          <p:spTgt spid="8"/>
                                        </p:tgtEl>
                                        <p:attrNameLst>
                                          <p:attrName>ppt_y</p:attrName>
                                        </p:attrNameLst>
                                      </p:cBhvr>
                                      <p:tavLst>
                                        <p:tav tm="0">
                                          <p:val>
                                            <p:strVal val="0-#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1" fill="hold" nodeType="clickEffect">
                                  <p:stCondLst>
                                    <p:cond delay="0"/>
                                  </p:stCondLst>
                                  <p:childTnLst>
                                    <p:set>
                                      <p:cBhvr>
                                        <p:cTn id="36" dur="1" fill="hold">
                                          <p:stCondLst>
                                            <p:cond delay="0"/>
                                          </p:stCondLst>
                                        </p:cTn>
                                        <p:tgtEl>
                                          <p:spTgt spid="9"/>
                                        </p:tgtEl>
                                        <p:attrNameLst>
                                          <p:attrName>style.visibility</p:attrName>
                                        </p:attrNameLst>
                                      </p:cBhvr>
                                      <p:to>
                                        <p:strVal val="visible"/>
                                      </p:to>
                                    </p:set>
                                    <p:anim calcmode="lin" valueType="num">
                                      <p:cBhvr additive="base">
                                        <p:cTn id="37" dur="500" fill="hold"/>
                                        <p:tgtEl>
                                          <p:spTgt spid="9"/>
                                        </p:tgtEl>
                                        <p:attrNameLst>
                                          <p:attrName>ppt_x</p:attrName>
                                        </p:attrNameLst>
                                      </p:cBhvr>
                                      <p:tavLst>
                                        <p:tav tm="0">
                                          <p:val>
                                            <p:strVal val="#ppt_x"/>
                                          </p:val>
                                        </p:tav>
                                        <p:tav tm="100000">
                                          <p:val>
                                            <p:strVal val="#ppt_x"/>
                                          </p:val>
                                        </p:tav>
                                      </p:tavLst>
                                    </p:anim>
                                    <p:anim calcmode="lin" valueType="num">
                                      <p:cBhvr additive="base">
                                        <p:cTn id="38" dur="500" fill="hold"/>
                                        <p:tgtEl>
                                          <p:spTgt spid="9"/>
                                        </p:tgtEl>
                                        <p:attrNameLst>
                                          <p:attrName>ppt_y</p:attrName>
                                        </p:attrNameLst>
                                      </p:cBhvr>
                                      <p:tavLst>
                                        <p:tav tm="0">
                                          <p:val>
                                            <p:strVal val="0-#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1" fill="hold" nodeType="clickEffect">
                                  <p:stCondLst>
                                    <p:cond delay="0"/>
                                  </p:stCondLst>
                                  <p:childTnLst>
                                    <p:set>
                                      <p:cBhvr>
                                        <p:cTn id="42" dur="1" fill="hold">
                                          <p:stCondLst>
                                            <p:cond delay="0"/>
                                          </p:stCondLst>
                                        </p:cTn>
                                        <p:tgtEl>
                                          <p:spTgt spid="10"/>
                                        </p:tgtEl>
                                        <p:attrNameLst>
                                          <p:attrName>style.visibility</p:attrName>
                                        </p:attrNameLst>
                                      </p:cBhvr>
                                      <p:to>
                                        <p:strVal val="visible"/>
                                      </p:to>
                                    </p:set>
                                    <p:anim calcmode="lin" valueType="num">
                                      <p:cBhvr additive="base">
                                        <p:cTn id="43" dur="500" fill="hold"/>
                                        <p:tgtEl>
                                          <p:spTgt spid="10"/>
                                        </p:tgtEl>
                                        <p:attrNameLst>
                                          <p:attrName>ppt_x</p:attrName>
                                        </p:attrNameLst>
                                      </p:cBhvr>
                                      <p:tavLst>
                                        <p:tav tm="0">
                                          <p:val>
                                            <p:strVal val="#ppt_x"/>
                                          </p:val>
                                        </p:tav>
                                        <p:tav tm="100000">
                                          <p:val>
                                            <p:strVal val="#ppt_x"/>
                                          </p:val>
                                        </p:tav>
                                      </p:tavLst>
                                    </p:anim>
                                    <p:anim calcmode="lin" valueType="num">
                                      <p:cBhvr additive="base">
                                        <p:cTn id="44" dur="50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10131" grpId="0" autoUpdateAnimBg="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5027" name="Text Box 3"/>
          <p:cNvSpPr txBox="1">
            <a:spLocks noChangeArrowheads="1"/>
          </p:cNvSpPr>
          <p:nvPr/>
        </p:nvSpPr>
        <p:spPr bwMode="auto">
          <a:xfrm>
            <a:off x="5246688" y="1083501"/>
            <a:ext cx="3605212" cy="2677656"/>
          </a:xfrm>
          <a:prstGeom prst="rect">
            <a:avLst/>
          </a:prstGeom>
          <a:noFill/>
          <a:ln w="9525">
            <a:noFill/>
            <a:miter lim="800000"/>
            <a:headEnd/>
            <a:tailEnd/>
          </a:ln>
        </p:spPr>
        <p:txBody>
          <a:bodyPr>
            <a:spAutoFit/>
          </a:bodyPr>
          <a:lstStyle/>
          <a:p>
            <a:pPr marL="457200" indent="-457200">
              <a:lnSpc>
                <a:spcPct val="140000"/>
              </a:lnSpc>
              <a:buFont typeface="+mj-lt"/>
              <a:buAutoNum type="alphaLcParenR"/>
            </a:pPr>
            <a:r>
              <a:rPr lang="en-US" sz="2000" b="1" dirty="0">
                <a:solidFill>
                  <a:schemeClr val="tx2"/>
                </a:solidFill>
              </a:rPr>
              <a:t>pattern vanishes</a:t>
            </a:r>
          </a:p>
          <a:p>
            <a:pPr marL="457200" indent="-457200">
              <a:lnSpc>
                <a:spcPct val="140000"/>
              </a:lnSpc>
              <a:buFont typeface="+mj-lt"/>
              <a:buAutoNum type="alphaLcParenR"/>
            </a:pPr>
            <a:r>
              <a:rPr lang="en-US" sz="2000" b="1" dirty="0">
                <a:solidFill>
                  <a:schemeClr val="tx2"/>
                </a:solidFill>
              </a:rPr>
              <a:t>pattern expands</a:t>
            </a:r>
            <a:endParaRPr lang="en-US" sz="2000" b="1" dirty="0">
              <a:solidFill>
                <a:schemeClr val="tx2"/>
              </a:solidFill>
              <a:sym typeface="Symbol" pitchFamily="18" charset="2"/>
            </a:endParaRPr>
          </a:p>
          <a:p>
            <a:pPr marL="457200" indent="-457200">
              <a:lnSpc>
                <a:spcPct val="140000"/>
              </a:lnSpc>
              <a:buFont typeface="+mj-lt"/>
              <a:buAutoNum type="alphaLcParenR"/>
            </a:pPr>
            <a:r>
              <a:rPr lang="en-US" sz="2000" b="1" dirty="0">
                <a:solidFill>
                  <a:schemeClr val="tx2"/>
                </a:solidFill>
                <a:sym typeface="Symbol" pitchFamily="18" charset="2"/>
              </a:rPr>
              <a:t>bright and dark spots       are interchanged</a:t>
            </a:r>
          </a:p>
          <a:p>
            <a:pPr marL="457200" indent="-457200">
              <a:lnSpc>
                <a:spcPct val="140000"/>
              </a:lnSpc>
              <a:buFont typeface="+mj-lt"/>
              <a:buAutoNum type="alphaLcParenR"/>
            </a:pPr>
            <a:r>
              <a:rPr lang="en-US" sz="2000" b="1" dirty="0">
                <a:solidFill>
                  <a:schemeClr val="tx2"/>
                </a:solidFill>
                <a:sym typeface="Symbol" pitchFamily="18" charset="2"/>
              </a:rPr>
              <a:t>pattern shrinks</a:t>
            </a:r>
          </a:p>
          <a:p>
            <a:pPr marL="457200" indent="-457200">
              <a:lnSpc>
                <a:spcPct val="140000"/>
              </a:lnSpc>
              <a:buFont typeface="+mj-lt"/>
              <a:buAutoNum type="alphaLcParenR"/>
            </a:pPr>
            <a:r>
              <a:rPr lang="en-US" sz="2000" b="1" dirty="0">
                <a:solidFill>
                  <a:schemeClr val="tx2"/>
                </a:solidFill>
                <a:sym typeface="Symbol" pitchFamily="18" charset="2"/>
              </a:rPr>
              <a:t>no change at all</a:t>
            </a:r>
            <a:endParaRPr lang="en-US" sz="2000" b="1" dirty="0"/>
          </a:p>
        </p:txBody>
      </p:sp>
      <p:sp>
        <p:nvSpPr>
          <p:cNvPr id="2012164" name="Rectangle 4"/>
          <p:cNvSpPr>
            <a:spLocks noChangeArrowheads="1"/>
          </p:cNvSpPr>
          <p:nvPr/>
        </p:nvSpPr>
        <p:spPr bwMode="auto">
          <a:xfrm>
            <a:off x="0" y="1480312"/>
            <a:ext cx="5097463" cy="2374900"/>
          </a:xfrm>
          <a:prstGeom prst="rect">
            <a:avLst/>
          </a:prstGeom>
          <a:noFill/>
          <a:ln w="9525">
            <a:noFill/>
            <a:miter lim="800000"/>
            <a:headEnd/>
            <a:tailEnd/>
          </a:ln>
          <a:effectLst/>
        </p:spPr>
        <p:txBody>
          <a:bodyPr lIns="90488" tIns="44450" rIns="90488" bIns="44450"/>
          <a:lstStyle/>
          <a:p>
            <a:pPr marL="401638" indent="-401638">
              <a:lnSpc>
                <a:spcPct val="140000"/>
              </a:lnSpc>
              <a:spcBef>
                <a:spcPct val="30000"/>
              </a:spcBef>
              <a:buClr>
                <a:schemeClr val="accent1"/>
              </a:buClr>
              <a:buSzPct val="75000"/>
              <a:buFont typeface="Monotype Sorts" pitchFamily="2" charset="2"/>
              <a:buNone/>
              <a:defRPr/>
            </a:pPr>
            <a:r>
              <a:rPr lang="en-US" sz="2000" b="1" dirty="0"/>
              <a:t>	An interference pattern is seen from two slits.  Now cover one slit with </a:t>
            </a:r>
            <a:r>
              <a:rPr lang="en-US" sz="2000" b="1" dirty="0">
                <a:solidFill>
                  <a:schemeClr val="tx2"/>
                </a:solidFill>
              </a:rPr>
              <a:t>glass</a:t>
            </a:r>
            <a:r>
              <a:rPr lang="en-US" sz="2000" b="1" dirty="0"/>
              <a:t>,  introducing a </a:t>
            </a:r>
            <a:r>
              <a:rPr lang="en-US" sz="2000" b="1" i="1" u="sng" dirty="0">
                <a:solidFill>
                  <a:schemeClr val="accent2"/>
                </a:solidFill>
              </a:rPr>
              <a:t>phase difference  of 180</a:t>
            </a:r>
            <a:r>
              <a:rPr lang="en-US" sz="2000" b="1" i="1" dirty="0">
                <a:solidFill>
                  <a:schemeClr val="accent2"/>
                </a:solidFill>
              </a:rPr>
              <a:t>°  (1/2 wavelength)</a:t>
            </a:r>
            <a:r>
              <a:rPr lang="en-US" sz="2000" b="1" dirty="0"/>
              <a:t> at the slits.  How is the pattern altered?</a:t>
            </a:r>
          </a:p>
          <a:p>
            <a:pPr marL="401638" indent="-401638">
              <a:lnSpc>
                <a:spcPct val="140000"/>
              </a:lnSpc>
              <a:spcBef>
                <a:spcPct val="30000"/>
              </a:spcBef>
              <a:buClr>
                <a:schemeClr val="accent1"/>
              </a:buClr>
              <a:buSzPct val="75000"/>
              <a:buFont typeface="Monotype Sorts" pitchFamily="2" charset="2"/>
              <a:buNone/>
              <a:defRPr/>
            </a:pPr>
            <a:endParaRPr lang="en-US" sz="2000" b="1" dirty="0"/>
          </a:p>
        </p:txBody>
      </p:sp>
      <p:sp>
        <p:nvSpPr>
          <p:cNvPr id="385032" name="Rectangle 6"/>
          <p:cNvSpPr>
            <a:spLocks noChangeArrowheads="1"/>
          </p:cNvSpPr>
          <p:nvPr/>
        </p:nvSpPr>
        <p:spPr bwMode="auto">
          <a:xfrm>
            <a:off x="5740401" y="5423789"/>
            <a:ext cx="171450" cy="665163"/>
          </a:xfrm>
          <a:prstGeom prst="rect">
            <a:avLst/>
          </a:prstGeom>
          <a:solidFill>
            <a:schemeClr val="tx2"/>
          </a:solidFill>
          <a:ln w="28575">
            <a:solidFill>
              <a:schemeClr val="bg2"/>
            </a:solidFill>
            <a:miter lim="800000"/>
            <a:headEnd/>
            <a:tailEnd/>
          </a:ln>
        </p:spPr>
        <p:txBody>
          <a:bodyPr anchor="ctr">
            <a:spAutoFit/>
          </a:bodyPr>
          <a:lstStyle/>
          <a:p>
            <a:endParaRPr lang="en-US"/>
          </a:p>
        </p:txBody>
      </p:sp>
      <p:pic>
        <p:nvPicPr>
          <p:cNvPr id="385036" name="Picture 9"/>
          <p:cNvPicPr>
            <a:picLocks noChangeAspect="1" noChangeArrowheads="1"/>
          </p:cNvPicPr>
          <p:nvPr/>
        </p:nvPicPr>
        <p:blipFill>
          <a:blip r:embed="rId3" cstate="print">
            <a:lum bright="-30000" contrast="48000"/>
          </a:blip>
          <a:srcRect l="5534" t="8684" r="36778" b="6480"/>
          <a:stretch>
            <a:fillRect/>
          </a:stretch>
        </p:blipFill>
        <p:spPr bwMode="auto">
          <a:xfrm>
            <a:off x="4491038" y="3755327"/>
            <a:ext cx="4275138" cy="2819400"/>
          </a:xfrm>
          <a:prstGeom prst="rect">
            <a:avLst/>
          </a:prstGeom>
          <a:noFill/>
          <a:ln w="9525">
            <a:noFill/>
            <a:miter lim="800000"/>
            <a:headEnd type="none" w="sm" len="sm"/>
            <a:tailEnd type="none" w="sm" len="sm"/>
          </a:ln>
        </p:spPr>
      </p:pic>
      <p:sp>
        <p:nvSpPr>
          <p:cNvPr id="2012170" name="Text Box 10"/>
          <p:cNvSpPr txBox="1">
            <a:spLocks noChangeArrowheads="1"/>
          </p:cNvSpPr>
          <p:nvPr/>
        </p:nvSpPr>
        <p:spPr bwMode="auto">
          <a:xfrm>
            <a:off x="4557713" y="3859860"/>
            <a:ext cx="4213225" cy="397225"/>
          </a:xfrm>
          <a:prstGeom prst="rect">
            <a:avLst/>
          </a:prstGeom>
          <a:solidFill>
            <a:schemeClr val="bg1"/>
          </a:solidFill>
          <a:ln w="9525">
            <a:noFill/>
            <a:miter lim="800000"/>
            <a:headEnd type="none" w="sm" len="sm"/>
            <a:tailEnd type="none" w="sm" len="sm"/>
          </a:ln>
          <a:effectLst/>
        </p:spPr>
        <p:txBody>
          <a:bodyPr wrap="none">
            <a:spAutoFit/>
          </a:bodyPr>
          <a:lstStyle/>
          <a:p>
            <a:pPr>
              <a:defRPr/>
            </a:pPr>
            <a:r>
              <a:rPr lang="en-US" sz="2000" b="1" dirty="0">
                <a:effectLst>
                  <a:outerShdw blurRad="38100" dist="38100" dir="2700000" algn="tl">
                    <a:srgbClr val="C0C0C0"/>
                  </a:outerShdw>
                </a:effectLst>
              </a:rPr>
              <a:t>Double slit     Interference pattern</a:t>
            </a:r>
            <a:endParaRPr lang="en-US" dirty="0"/>
          </a:p>
        </p:txBody>
      </p:sp>
      <p:sp>
        <p:nvSpPr>
          <p:cNvPr id="2012171" name="Text Box 11"/>
          <p:cNvSpPr txBox="1">
            <a:spLocks noChangeArrowheads="1"/>
          </p:cNvSpPr>
          <p:nvPr/>
        </p:nvSpPr>
        <p:spPr bwMode="auto">
          <a:xfrm>
            <a:off x="4591876" y="4399361"/>
            <a:ext cx="1150938" cy="398718"/>
          </a:xfrm>
          <a:prstGeom prst="rect">
            <a:avLst/>
          </a:prstGeom>
          <a:solidFill>
            <a:schemeClr val="bg1"/>
          </a:solidFill>
          <a:ln w="9525">
            <a:noFill/>
            <a:miter lim="800000"/>
            <a:headEnd type="none" w="sm" len="sm"/>
            <a:tailEnd type="none" w="sm" len="sm"/>
          </a:ln>
          <a:effectLst/>
        </p:spPr>
        <p:txBody>
          <a:bodyPr>
            <a:spAutoFit/>
          </a:bodyPr>
          <a:lstStyle/>
          <a:p>
            <a:pPr>
              <a:defRPr/>
            </a:pPr>
            <a:r>
              <a:rPr lang="en-US" sz="2000" b="1" dirty="0">
                <a:effectLst>
                  <a:outerShdw blurRad="38100" dist="38100" dir="2700000" algn="tl">
                    <a:srgbClr val="C0C0C0"/>
                  </a:outerShdw>
                </a:effectLst>
              </a:rPr>
              <a:t>wave</a:t>
            </a:r>
            <a:endParaRPr lang="en-US" dirty="0"/>
          </a:p>
        </p:txBody>
      </p:sp>
      <p:sp>
        <p:nvSpPr>
          <p:cNvPr id="385035" name="Line 12"/>
          <p:cNvSpPr>
            <a:spLocks noChangeShapeType="1"/>
          </p:cNvSpPr>
          <p:nvPr/>
        </p:nvSpPr>
        <p:spPr bwMode="auto">
          <a:xfrm>
            <a:off x="2513013" y="3699764"/>
            <a:ext cx="3141663" cy="1992313"/>
          </a:xfrm>
          <a:prstGeom prst="line">
            <a:avLst/>
          </a:prstGeom>
          <a:noFill/>
          <a:ln w="57150">
            <a:solidFill>
              <a:schemeClr val="tx1">
                <a:lumMod val="65000"/>
                <a:lumOff val="35000"/>
              </a:schemeClr>
            </a:solidFill>
            <a:round/>
            <a:headEnd type="none" w="sm" len="sm"/>
            <a:tailEnd type="triangle" w="sm" len="sm"/>
          </a:ln>
        </p:spPr>
        <p:txBody>
          <a:bodyPr wrap="none" anchor="ctr"/>
          <a:lstStyle/>
          <a:p>
            <a:endParaRPr lang="en-US"/>
          </a:p>
        </p:txBody>
      </p:sp>
      <p:sp>
        <p:nvSpPr>
          <p:cNvPr id="2012173" name="Rectangle 13"/>
          <p:cNvSpPr>
            <a:spLocks noChangeArrowheads="1"/>
          </p:cNvSpPr>
          <p:nvPr/>
        </p:nvSpPr>
        <p:spPr bwMode="auto">
          <a:xfrm>
            <a:off x="660400" y="0"/>
            <a:ext cx="8050213" cy="838200"/>
          </a:xfrm>
          <a:prstGeom prst="rect">
            <a:avLst/>
          </a:prstGeom>
          <a:noFill/>
          <a:ln w="9525">
            <a:noFill/>
            <a:miter lim="800000"/>
            <a:headEnd/>
            <a:tailEnd/>
          </a:ln>
          <a:effectLst/>
        </p:spPr>
        <p:txBody>
          <a:bodyPr lIns="90488" tIns="44450" rIns="90488" bIns="44450" anchor="ctr"/>
          <a:lstStyle/>
          <a:p>
            <a:pPr algn="ctr">
              <a:lnSpc>
                <a:spcPct val="90000"/>
              </a:lnSpc>
              <a:defRPr/>
            </a:pPr>
            <a:r>
              <a:rPr lang="en-US" sz="2800" b="1" i="1">
                <a:solidFill>
                  <a:schemeClr val="tx2"/>
                </a:solidFill>
                <a:effectLst>
                  <a:outerShdw blurRad="38100" dist="38100" dir="2700000" algn="tl">
                    <a:srgbClr val="000000"/>
                  </a:outerShdw>
                </a:effectLst>
              </a:rPr>
              <a:t>ConcepTest 24.5	</a:t>
            </a:r>
            <a:r>
              <a:rPr lang="en-US" sz="2800" b="1">
                <a:solidFill>
                  <a:schemeClr val="accent2"/>
                </a:solidFill>
                <a:effectLst>
                  <a:outerShdw blurRad="38100" dist="38100" dir="2700000" algn="tl">
                    <a:srgbClr val="000000"/>
                  </a:outerShdw>
                </a:effectLst>
              </a:rPr>
              <a:t>Interference Pattern</a:t>
            </a:r>
          </a:p>
        </p:txBody>
      </p:sp>
      <p:sp>
        <p:nvSpPr>
          <p:cNvPr id="385031" name="Rectangle 14"/>
          <p:cNvSpPr>
            <a:spLocks noChangeArrowheads="1"/>
          </p:cNvSpPr>
          <p:nvPr/>
        </p:nvSpPr>
        <p:spPr bwMode="auto">
          <a:xfrm>
            <a:off x="5715000" y="5255514"/>
            <a:ext cx="171450" cy="665163"/>
          </a:xfrm>
          <a:prstGeom prst="rect">
            <a:avLst/>
          </a:prstGeom>
          <a:solidFill>
            <a:schemeClr val="tx2"/>
          </a:solidFill>
          <a:ln w="28575">
            <a:solidFill>
              <a:schemeClr val="bg2"/>
            </a:solidFill>
            <a:miter lim="800000"/>
            <a:headEnd/>
            <a:tailEnd/>
          </a:ln>
        </p:spPr>
        <p:txBody>
          <a:bodyPr anchor="ctr">
            <a:spAutoFit/>
          </a:bodyPr>
          <a:lstStyle/>
          <a:p>
            <a:endParaRPr lang="en-US"/>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6050" name="AutoShape 2"/>
          <p:cNvSpPr>
            <a:spLocks noChangeArrowheads="1"/>
          </p:cNvSpPr>
          <p:nvPr/>
        </p:nvSpPr>
        <p:spPr bwMode="auto">
          <a:xfrm>
            <a:off x="0" y="3282950"/>
            <a:ext cx="4614863" cy="2974975"/>
          </a:xfrm>
          <a:prstGeom prst="roundRect">
            <a:avLst>
              <a:gd name="adj" fmla="val 16667"/>
            </a:avLst>
          </a:prstGeom>
          <a:solidFill>
            <a:schemeClr val="accent1"/>
          </a:solidFill>
          <a:ln w="38100">
            <a:solidFill>
              <a:srgbClr val="000000"/>
            </a:solidFill>
            <a:round/>
            <a:headEnd type="none" w="sm" len="sm"/>
            <a:tailEnd type="none" w="sm" len="sm"/>
          </a:ln>
        </p:spPr>
        <p:txBody>
          <a:bodyPr wrap="none" anchor="ctr"/>
          <a:lstStyle/>
          <a:p>
            <a:pPr algn="ctr"/>
            <a:endParaRPr lang="en-US">
              <a:latin typeface="Times New Roman" pitchFamily="18" charset="0"/>
            </a:endParaRPr>
          </a:p>
        </p:txBody>
      </p:sp>
      <p:sp>
        <p:nvSpPr>
          <p:cNvPr id="2014211" name="Rectangle 3"/>
          <p:cNvSpPr>
            <a:spLocks noChangeArrowheads="1"/>
          </p:cNvSpPr>
          <p:nvPr/>
        </p:nvSpPr>
        <p:spPr bwMode="auto">
          <a:xfrm>
            <a:off x="0" y="3330575"/>
            <a:ext cx="4613275" cy="2870200"/>
          </a:xfrm>
          <a:prstGeom prst="rect">
            <a:avLst/>
          </a:prstGeom>
          <a:noFill/>
          <a:ln w="9525">
            <a:noFill/>
            <a:miter lim="800000"/>
            <a:headEnd/>
            <a:tailEnd/>
          </a:ln>
          <a:effectLst/>
        </p:spPr>
        <p:txBody>
          <a:bodyPr lIns="92075" tIns="46038" rIns="92075" bIns="46038">
            <a:spAutoFit/>
          </a:bodyPr>
          <a:lstStyle/>
          <a:p>
            <a:pPr marL="285750" indent="-285750">
              <a:lnSpc>
                <a:spcPct val="130000"/>
              </a:lnSpc>
              <a:spcBef>
                <a:spcPct val="50000"/>
              </a:spcBef>
              <a:defRPr/>
            </a:pPr>
            <a:r>
              <a:rPr lang="en-US" sz="2000" b="1">
                <a:solidFill>
                  <a:schemeClr val="bg2"/>
                </a:solidFill>
              </a:rPr>
              <a:t>    If the waves originating from the two slits have a </a:t>
            </a:r>
            <a:r>
              <a:rPr lang="en-US" sz="2000" b="1">
                <a:solidFill>
                  <a:srgbClr val="FF0000"/>
                </a:solidFill>
                <a:effectLst>
                  <a:outerShdw blurRad="38100" dist="38100" dir="2700000" algn="tl">
                    <a:srgbClr val="000000"/>
                  </a:outerShdw>
                </a:effectLst>
              </a:rPr>
              <a:t>phase difference of 180°</a:t>
            </a:r>
            <a:r>
              <a:rPr lang="en-US" sz="2000" b="1">
                <a:solidFill>
                  <a:schemeClr val="bg2"/>
                </a:solidFill>
                <a:effectLst>
                  <a:outerShdw blurRad="38100" dist="38100" dir="2700000" algn="tl">
                    <a:srgbClr val="000000"/>
                  </a:outerShdw>
                </a:effectLst>
              </a:rPr>
              <a:t> </a:t>
            </a:r>
            <a:r>
              <a:rPr lang="en-US" sz="2000" b="1">
                <a:solidFill>
                  <a:schemeClr val="bg2"/>
                </a:solidFill>
              </a:rPr>
              <a:t>when they start off, the central spot will now be </a:t>
            </a:r>
            <a:r>
              <a:rPr lang="en-US" sz="2000" b="1">
                <a:solidFill>
                  <a:srgbClr val="FF0000"/>
                </a:solidFill>
                <a:effectLst>
                  <a:outerShdw blurRad="38100" dist="38100" dir="2700000" algn="tl">
                    <a:srgbClr val="000000"/>
                  </a:outerShdw>
                </a:effectLst>
              </a:rPr>
              <a:t>dark</a:t>
            </a:r>
            <a:r>
              <a:rPr lang="en-US" sz="2000" b="1">
                <a:solidFill>
                  <a:schemeClr val="bg2"/>
                </a:solidFill>
              </a:rPr>
              <a:t> !!     To the left and the right, there will be bright spots.  Thus, </a:t>
            </a:r>
            <a:r>
              <a:rPr lang="en-US" sz="2000" b="1">
                <a:solidFill>
                  <a:srgbClr val="0066FF"/>
                </a:solidFill>
                <a:effectLst>
                  <a:outerShdw blurRad="38100" dist="38100" dir="2700000" algn="tl">
                    <a:srgbClr val="000000"/>
                  </a:outerShdw>
                </a:effectLst>
              </a:rPr>
              <a:t>bright and dark spots are interchanged</a:t>
            </a:r>
            <a:r>
              <a:rPr lang="en-US" sz="2000" b="1">
                <a:solidFill>
                  <a:schemeClr val="bg2"/>
                </a:solidFill>
              </a:rPr>
              <a:t>.  </a:t>
            </a:r>
          </a:p>
        </p:txBody>
      </p:sp>
      <p:sp>
        <p:nvSpPr>
          <p:cNvPr id="386054" name="Line 6"/>
          <p:cNvSpPr>
            <a:spLocks noChangeShapeType="1"/>
          </p:cNvSpPr>
          <p:nvPr/>
        </p:nvSpPr>
        <p:spPr bwMode="auto">
          <a:xfrm>
            <a:off x="7764463" y="3727450"/>
            <a:ext cx="795337" cy="677863"/>
          </a:xfrm>
          <a:prstGeom prst="line">
            <a:avLst/>
          </a:prstGeom>
          <a:noFill/>
          <a:ln w="9525">
            <a:solidFill>
              <a:schemeClr val="bg1"/>
            </a:solidFill>
            <a:round/>
            <a:headEnd/>
            <a:tailEnd/>
          </a:ln>
        </p:spPr>
        <p:txBody>
          <a:bodyPr anchor="ctr">
            <a:spAutoFit/>
          </a:bodyPr>
          <a:lstStyle/>
          <a:p>
            <a:endParaRPr lang="en-US"/>
          </a:p>
        </p:txBody>
      </p:sp>
      <p:sp>
        <p:nvSpPr>
          <p:cNvPr id="386055" name="Line 7"/>
          <p:cNvSpPr>
            <a:spLocks noChangeShapeType="1"/>
          </p:cNvSpPr>
          <p:nvPr/>
        </p:nvSpPr>
        <p:spPr bwMode="auto">
          <a:xfrm flipH="1">
            <a:off x="7947025" y="4656138"/>
            <a:ext cx="598488" cy="515937"/>
          </a:xfrm>
          <a:prstGeom prst="line">
            <a:avLst/>
          </a:prstGeom>
          <a:noFill/>
          <a:ln w="9525">
            <a:solidFill>
              <a:schemeClr val="bg1"/>
            </a:solidFill>
            <a:round/>
            <a:headEnd/>
            <a:tailEnd/>
          </a:ln>
        </p:spPr>
        <p:txBody>
          <a:bodyPr wrap="none" anchor="ctr">
            <a:spAutoFit/>
          </a:bodyPr>
          <a:lstStyle/>
          <a:p>
            <a:endParaRPr lang="en-US"/>
          </a:p>
        </p:txBody>
      </p:sp>
      <p:sp>
        <p:nvSpPr>
          <p:cNvPr id="2014223" name="Rectangle 15"/>
          <p:cNvSpPr>
            <a:spLocks noChangeArrowheads="1"/>
          </p:cNvSpPr>
          <p:nvPr/>
        </p:nvSpPr>
        <p:spPr bwMode="auto">
          <a:xfrm>
            <a:off x="0" y="1127252"/>
            <a:ext cx="5097463" cy="2374900"/>
          </a:xfrm>
          <a:prstGeom prst="rect">
            <a:avLst/>
          </a:prstGeom>
          <a:noFill/>
          <a:ln w="9525">
            <a:noFill/>
            <a:miter lim="800000"/>
            <a:headEnd/>
            <a:tailEnd/>
          </a:ln>
          <a:effectLst/>
        </p:spPr>
        <p:txBody>
          <a:bodyPr lIns="90488" tIns="44450" rIns="90488" bIns="44450"/>
          <a:lstStyle/>
          <a:p>
            <a:pPr marL="401638" indent="-401638">
              <a:lnSpc>
                <a:spcPct val="140000"/>
              </a:lnSpc>
              <a:spcBef>
                <a:spcPct val="30000"/>
              </a:spcBef>
              <a:buClr>
                <a:schemeClr val="accent1"/>
              </a:buClr>
              <a:buSzPct val="75000"/>
              <a:buFont typeface="Monotype Sorts" pitchFamily="2" charset="2"/>
              <a:buNone/>
              <a:defRPr/>
            </a:pPr>
            <a:r>
              <a:rPr lang="en-US" b="1" dirty="0"/>
              <a:t>	An interference pattern is seen from two slits.  Now cover one slit with </a:t>
            </a:r>
            <a:r>
              <a:rPr lang="en-US" b="1" dirty="0">
                <a:solidFill>
                  <a:schemeClr val="tx2"/>
                </a:solidFill>
              </a:rPr>
              <a:t>glass</a:t>
            </a:r>
            <a:r>
              <a:rPr lang="en-US" b="1" dirty="0"/>
              <a:t>,  introducing a </a:t>
            </a:r>
            <a:r>
              <a:rPr lang="en-US" b="1" i="1" u="sng" dirty="0">
                <a:solidFill>
                  <a:schemeClr val="accent2"/>
                </a:solidFill>
              </a:rPr>
              <a:t>phase difference  of 180</a:t>
            </a:r>
            <a:r>
              <a:rPr lang="en-US" b="1" i="1" dirty="0">
                <a:solidFill>
                  <a:schemeClr val="accent2"/>
                </a:solidFill>
              </a:rPr>
              <a:t>°  (1/2 wavelength)</a:t>
            </a:r>
            <a:r>
              <a:rPr lang="en-US" b="1" dirty="0"/>
              <a:t> at the slits.  How is the pattern altered?</a:t>
            </a:r>
          </a:p>
          <a:p>
            <a:pPr marL="401638" indent="-401638">
              <a:lnSpc>
                <a:spcPct val="140000"/>
              </a:lnSpc>
              <a:spcBef>
                <a:spcPct val="30000"/>
              </a:spcBef>
              <a:buClr>
                <a:schemeClr val="accent1"/>
              </a:buClr>
              <a:buSzPct val="75000"/>
              <a:buFont typeface="Monotype Sorts" pitchFamily="2" charset="2"/>
              <a:buNone/>
              <a:defRPr/>
            </a:pPr>
            <a:endParaRPr lang="en-US" b="1" dirty="0"/>
          </a:p>
        </p:txBody>
      </p:sp>
      <p:sp>
        <p:nvSpPr>
          <p:cNvPr id="2014224" name="Rectangle 16"/>
          <p:cNvSpPr>
            <a:spLocks noChangeArrowheads="1"/>
          </p:cNvSpPr>
          <p:nvPr/>
        </p:nvSpPr>
        <p:spPr bwMode="auto">
          <a:xfrm>
            <a:off x="660400" y="0"/>
            <a:ext cx="8050213" cy="838200"/>
          </a:xfrm>
          <a:prstGeom prst="rect">
            <a:avLst/>
          </a:prstGeom>
          <a:noFill/>
          <a:ln w="9525">
            <a:noFill/>
            <a:miter lim="800000"/>
            <a:headEnd/>
            <a:tailEnd/>
          </a:ln>
          <a:effectLst/>
        </p:spPr>
        <p:txBody>
          <a:bodyPr lIns="90488" tIns="44450" rIns="90488" bIns="44450" anchor="ctr"/>
          <a:lstStyle/>
          <a:p>
            <a:pPr algn="ctr">
              <a:lnSpc>
                <a:spcPct val="90000"/>
              </a:lnSpc>
              <a:defRPr/>
            </a:pPr>
            <a:r>
              <a:rPr lang="en-US" sz="2800" b="1" i="1" dirty="0" err="1">
                <a:solidFill>
                  <a:schemeClr val="tx2"/>
                </a:solidFill>
                <a:effectLst>
                  <a:outerShdw blurRad="38100" dist="38100" dir="2700000" algn="tl">
                    <a:srgbClr val="000000"/>
                  </a:outerShdw>
                </a:effectLst>
              </a:rPr>
              <a:t>ConcepTest</a:t>
            </a:r>
            <a:r>
              <a:rPr lang="en-US" sz="2800" b="1" i="1" dirty="0">
                <a:solidFill>
                  <a:schemeClr val="tx2"/>
                </a:solidFill>
                <a:effectLst>
                  <a:outerShdw blurRad="38100" dist="38100" dir="2700000" algn="tl">
                    <a:srgbClr val="000000"/>
                  </a:outerShdw>
                </a:effectLst>
              </a:rPr>
              <a:t> 24.5	</a:t>
            </a:r>
            <a:r>
              <a:rPr lang="en-US" sz="2800" b="1" dirty="0">
                <a:solidFill>
                  <a:schemeClr val="accent2"/>
                </a:solidFill>
                <a:effectLst>
                  <a:outerShdw blurRad="38100" dist="38100" dir="2700000" algn="tl">
                    <a:srgbClr val="000000"/>
                  </a:outerShdw>
                </a:effectLst>
              </a:rPr>
              <a:t>Interference Pattern</a:t>
            </a:r>
          </a:p>
        </p:txBody>
      </p:sp>
      <p:sp>
        <p:nvSpPr>
          <p:cNvPr id="24" name="Text Box 3"/>
          <p:cNvSpPr txBox="1">
            <a:spLocks noChangeArrowheads="1"/>
          </p:cNvSpPr>
          <p:nvPr/>
        </p:nvSpPr>
        <p:spPr bwMode="auto">
          <a:xfrm>
            <a:off x="5356416" y="1083501"/>
            <a:ext cx="3605212" cy="2677656"/>
          </a:xfrm>
          <a:prstGeom prst="rect">
            <a:avLst/>
          </a:prstGeom>
          <a:noFill/>
          <a:ln w="9525">
            <a:noFill/>
            <a:miter lim="800000"/>
            <a:headEnd/>
            <a:tailEnd/>
          </a:ln>
        </p:spPr>
        <p:txBody>
          <a:bodyPr>
            <a:spAutoFit/>
          </a:bodyPr>
          <a:lstStyle/>
          <a:p>
            <a:pPr marL="457200" indent="-457200">
              <a:lnSpc>
                <a:spcPct val="140000"/>
              </a:lnSpc>
              <a:buFont typeface="+mj-lt"/>
              <a:buAutoNum type="alphaLcParenR"/>
            </a:pPr>
            <a:r>
              <a:rPr lang="en-US" sz="2000" b="1" dirty="0">
                <a:solidFill>
                  <a:schemeClr val="tx2"/>
                </a:solidFill>
              </a:rPr>
              <a:t>pattern vanishes</a:t>
            </a:r>
          </a:p>
          <a:p>
            <a:pPr marL="457200" indent="-457200">
              <a:lnSpc>
                <a:spcPct val="140000"/>
              </a:lnSpc>
              <a:buFont typeface="+mj-lt"/>
              <a:buAutoNum type="alphaLcParenR"/>
            </a:pPr>
            <a:r>
              <a:rPr lang="en-US" sz="2000" b="1" dirty="0">
                <a:solidFill>
                  <a:schemeClr val="tx2"/>
                </a:solidFill>
              </a:rPr>
              <a:t>pattern expands</a:t>
            </a:r>
            <a:endParaRPr lang="en-US" sz="2000" b="1" dirty="0">
              <a:solidFill>
                <a:schemeClr val="tx2"/>
              </a:solidFill>
              <a:sym typeface="Symbol" pitchFamily="18" charset="2"/>
            </a:endParaRPr>
          </a:p>
          <a:p>
            <a:pPr marL="457200" indent="-457200">
              <a:lnSpc>
                <a:spcPct val="140000"/>
              </a:lnSpc>
              <a:buFont typeface="+mj-lt"/>
              <a:buAutoNum type="alphaLcParenR"/>
            </a:pPr>
            <a:r>
              <a:rPr lang="en-US" sz="2000" b="1" dirty="0">
                <a:solidFill>
                  <a:schemeClr val="tx2"/>
                </a:solidFill>
                <a:sym typeface="Symbol" pitchFamily="18" charset="2"/>
              </a:rPr>
              <a:t>bright and dark spots       are interchanged</a:t>
            </a:r>
          </a:p>
          <a:p>
            <a:pPr marL="457200" indent="-457200">
              <a:lnSpc>
                <a:spcPct val="140000"/>
              </a:lnSpc>
              <a:buFont typeface="+mj-lt"/>
              <a:buAutoNum type="alphaLcParenR"/>
            </a:pPr>
            <a:r>
              <a:rPr lang="en-US" sz="2000" b="1" dirty="0">
                <a:solidFill>
                  <a:schemeClr val="tx2"/>
                </a:solidFill>
                <a:sym typeface="Symbol" pitchFamily="18" charset="2"/>
              </a:rPr>
              <a:t>pattern shrinks</a:t>
            </a:r>
          </a:p>
          <a:p>
            <a:pPr marL="457200" indent="-457200">
              <a:lnSpc>
                <a:spcPct val="140000"/>
              </a:lnSpc>
              <a:buFont typeface="+mj-lt"/>
              <a:buAutoNum type="alphaLcParenR"/>
            </a:pPr>
            <a:r>
              <a:rPr lang="en-US" sz="2000" b="1" dirty="0">
                <a:solidFill>
                  <a:schemeClr val="tx2"/>
                </a:solidFill>
                <a:sym typeface="Symbol" pitchFamily="18" charset="2"/>
              </a:rPr>
              <a:t>no change at all</a:t>
            </a:r>
            <a:endParaRPr lang="en-US" sz="2000" b="1" dirty="0"/>
          </a:p>
        </p:txBody>
      </p:sp>
      <p:sp>
        <p:nvSpPr>
          <p:cNvPr id="25" name="Rectangle 6"/>
          <p:cNvSpPr>
            <a:spLocks noChangeArrowheads="1"/>
          </p:cNvSpPr>
          <p:nvPr/>
        </p:nvSpPr>
        <p:spPr bwMode="auto">
          <a:xfrm>
            <a:off x="5850129" y="5423789"/>
            <a:ext cx="171450" cy="665163"/>
          </a:xfrm>
          <a:prstGeom prst="rect">
            <a:avLst/>
          </a:prstGeom>
          <a:solidFill>
            <a:schemeClr val="tx2"/>
          </a:solidFill>
          <a:ln w="28575">
            <a:solidFill>
              <a:schemeClr val="bg2"/>
            </a:solidFill>
            <a:miter lim="800000"/>
            <a:headEnd/>
            <a:tailEnd/>
          </a:ln>
        </p:spPr>
        <p:txBody>
          <a:bodyPr anchor="ctr">
            <a:spAutoFit/>
          </a:bodyPr>
          <a:lstStyle/>
          <a:p>
            <a:endParaRPr lang="en-US"/>
          </a:p>
        </p:txBody>
      </p:sp>
      <p:pic>
        <p:nvPicPr>
          <p:cNvPr id="26" name="Picture 9"/>
          <p:cNvPicPr>
            <a:picLocks noChangeAspect="1" noChangeArrowheads="1"/>
          </p:cNvPicPr>
          <p:nvPr/>
        </p:nvPicPr>
        <p:blipFill>
          <a:blip r:embed="rId3" cstate="print">
            <a:lum bright="-30000" contrast="48000"/>
          </a:blip>
          <a:srcRect l="5534" t="8684" r="36778" b="6480"/>
          <a:stretch>
            <a:fillRect/>
          </a:stretch>
        </p:blipFill>
        <p:spPr bwMode="auto">
          <a:xfrm>
            <a:off x="4600766" y="3755327"/>
            <a:ext cx="4275138" cy="2819400"/>
          </a:xfrm>
          <a:prstGeom prst="rect">
            <a:avLst/>
          </a:prstGeom>
          <a:noFill/>
          <a:ln w="9525">
            <a:noFill/>
            <a:miter lim="800000"/>
            <a:headEnd type="none" w="sm" len="sm"/>
            <a:tailEnd type="none" w="sm" len="sm"/>
          </a:ln>
        </p:spPr>
      </p:pic>
      <p:sp>
        <p:nvSpPr>
          <p:cNvPr id="27" name="Text Box 10"/>
          <p:cNvSpPr txBox="1">
            <a:spLocks noChangeArrowheads="1"/>
          </p:cNvSpPr>
          <p:nvPr/>
        </p:nvSpPr>
        <p:spPr bwMode="auto">
          <a:xfrm>
            <a:off x="4667441" y="3859860"/>
            <a:ext cx="4213225" cy="397225"/>
          </a:xfrm>
          <a:prstGeom prst="rect">
            <a:avLst/>
          </a:prstGeom>
          <a:solidFill>
            <a:schemeClr val="bg1"/>
          </a:solidFill>
          <a:ln w="9525">
            <a:noFill/>
            <a:miter lim="800000"/>
            <a:headEnd type="none" w="sm" len="sm"/>
            <a:tailEnd type="none" w="sm" len="sm"/>
          </a:ln>
          <a:effectLst/>
        </p:spPr>
        <p:txBody>
          <a:bodyPr wrap="none">
            <a:spAutoFit/>
          </a:bodyPr>
          <a:lstStyle/>
          <a:p>
            <a:pPr>
              <a:defRPr/>
            </a:pPr>
            <a:r>
              <a:rPr lang="en-US" sz="2000" b="1" dirty="0">
                <a:effectLst>
                  <a:outerShdw blurRad="38100" dist="38100" dir="2700000" algn="tl">
                    <a:srgbClr val="C0C0C0"/>
                  </a:outerShdw>
                </a:effectLst>
              </a:rPr>
              <a:t>Double slit     Interference pattern</a:t>
            </a:r>
            <a:endParaRPr lang="en-US" dirty="0"/>
          </a:p>
        </p:txBody>
      </p:sp>
      <p:sp>
        <p:nvSpPr>
          <p:cNvPr id="28" name="Text Box 11"/>
          <p:cNvSpPr txBox="1">
            <a:spLocks noChangeArrowheads="1"/>
          </p:cNvSpPr>
          <p:nvPr/>
        </p:nvSpPr>
        <p:spPr bwMode="auto">
          <a:xfrm>
            <a:off x="4701604" y="4399361"/>
            <a:ext cx="1150938" cy="398718"/>
          </a:xfrm>
          <a:prstGeom prst="rect">
            <a:avLst/>
          </a:prstGeom>
          <a:solidFill>
            <a:schemeClr val="bg1"/>
          </a:solidFill>
          <a:ln w="9525">
            <a:noFill/>
            <a:miter lim="800000"/>
            <a:headEnd type="none" w="sm" len="sm"/>
            <a:tailEnd type="none" w="sm" len="sm"/>
          </a:ln>
          <a:effectLst/>
        </p:spPr>
        <p:txBody>
          <a:bodyPr>
            <a:spAutoFit/>
          </a:bodyPr>
          <a:lstStyle/>
          <a:p>
            <a:pPr>
              <a:defRPr/>
            </a:pPr>
            <a:r>
              <a:rPr lang="en-US" sz="2000" b="1" dirty="0">
                <a:effectLst>
                  <a:outerShdw blurRad="38100" dist="38100" dir="2700000" algn="tl">
                    <a:srgbClr val="C0C0C0"/>
                  </a:outerShdw>
                </a:effectLst>
              </a:rPr>
              <a:t>wave</a:t>
            </a:r>
            <a:endParaRPr lang="en-US" dirty="0"/>
          </a:p>
        </p:txBody>
      </p:sp>
      <p:sp>
        <p:nvSpPr>
          <p:cNvPr id="29" name="Rectangle 14"/>
          <p:cNvSpPr>
            <a:spLocks noChangeArrowheads="1"/>
          </p:cNvSpPr>
          <p:nvPr/>
        </p:nvSpPr>
        <p:spPr bwMode="auto">
          <a:xfrm>
            <a:off x="5824728" y="5255514"/>
            <a:ext cx="171450" cy="665163"/>
          </a:xfrm>
          <a:prstGeom prst="rect">
            <a:avLst/>
          </a:prstGeom>
          <a:solidFill>
            <a:schemeClr val="tx2"/>
          </a:solidFill>
          <a:ln w="28575">
            <a:solidFill>
              <a:schemeClr val="bg2"/>
            </a:solidFill>
            <a:miter lim="800000"/>
            <a:headEnd/>
            <a:tailEnd/>
          </a:ln>
        </p:spPr>
        <p:txBody>
          <a:bodyPr anchor="ctr">
            <a:spAutoFit/>
          </a:bodyPr>
          <a:lstStyle/>
          <a:p>
            <a:endParaRPr lang="en-US"/>
          </a:p>
        </p:txBody>
      </p:sp>
      <p:sp>
        <p:nvSpPr>
          <p:cNvPr id="30" name="Oval 29"/>
          <p:cNvSpPr/>
          <p:nvPr/>
        </p:nvSpPr>
        <p:spPr>
          <a:xfrm>
            <a:off x="5193792" y="1773936"/>
            <a:ext cx="3602736" cy="124358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4225" name="Text Box 17"/>
          <p:cNvSpPr txBox="1">
            <a:spLocks noChangeArrowheads="1"/>
          </p:cNvSpPr>
          <p:nvPr/>
        </p:nvSpPr>
        <p:spPr bwMode="auto">
          <a:xfrm>
            <a:off x="368300" y="6440488"/>
            <a:ext cx="7500938" cy="406400"/>
          </a:xfrm>
          <a:prstGeom prst="rect">
            <a:avLst/>
          </a:prstGeom>
          <a:solidFill>
            <a:srgbClr val="3366FF"/>
          </a:solidFill>
          <a:ln w="9525">
            <a:solidFill>
              <a:schemeClr val="tx2"/>
            </a:solidFill>
            <a:miter lim="800000"/>
            <a:headEnd type="none" w="sm" len="sm"/>
            <a:tailEnd type="none" w="sm" len="sm"/>
          </a:ln>
          <a:effectLst/>
        </p:spPr>
        <p:txBody>
          <a:bodyPr wrap="none">
            <a:spAutoFit/>
          </a:bodyPr>
          <a:lstStyle/>
          <a:p>
            <a:pPr>
              <a:defRPr/>
            </a:pPr>
            <a:r>
              <a:rPr lang="en-US" sz="2000" b="1" dirty="0">
                <a:solidFill>
                  <a:srgbClr val="000000"/>
                </a:solidFill>
                <a:effectLst>
                  <a:outerShdw blurRad="38100" dist="38100" dir="2700000" algn="tl">
                    <a:srgbClr val="FFFFFF"/>
                  </a:outerShdw>
                </a:effectLst>
              </a:rPr>
              <a:t>Follow-up:</a:t>
            </a:r>
            <a:r>
              <a:rPr lang="en-US" sz="2000" b="1" dirty="0">
                <a:effectLst>
                  <a:outerShdw blurRad="38100" dist="38100" dir="2700000" algn="tl">
                    <a:srgbClr val="000000"/>
                  </a:outerShdw>
                </a:effectLst>
              </a:rPr>
              <a:t>  </a:t>
            </a:r>
            <a:r>
              <a:rPr lang="en-US" sz="2000" b="1" dirty="0"/>
              <a:t>What happens when the phase difference is 90</a:t>
            </a:r>
            <a:r>
              <a:rPr lang="en-US" sz="2000" b="1" i="1" dirty="0">
                <a:solidFill>
                  <a:schemeClr val="accent2"/>
                </a:solidFill>
                <a:effectLst>
                  <a:outerShdw blurRad="38100" dist="38100" dir="2700000" algn="tl">
                    <a:srgbClr val="000000"/>
                  </a:outerShdw>
                </a:effectLst>
              </a:rPr>
              <a:t>°</a:t>
            </a:r>
            <a:r>
              <a:rPr lang="en-US" sz="2000" b="1" dirty="0"/>
              <a:t>?</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a:t>R. Todd Lines</a:t>
            </a:r>
          </a:p>
        </p:txBody>
      </p:sp>
      <p:sp>
        <p:nvSpPr>
          <p:cNvPr id="7170" name="Rectangle 2"/>
          <p:cNvSpPr>
            <a:spLocks noGrp="1" noChangeArrowheads="1"/>
          </p:cNvSpPr>
          <p:nvPr>
            <p:ph type="title"/>
          </p:nvPr>
        </p:nvSpPr>
        <p:spPr/>
        <p:txBody>
          <a:bodyPr/>
          <a:lstStyle/>
          <a:p>
            <a:r>
              <a:rPr lang="en-US" sz="3200"/>
              <a:t>More Confirmation of Wave Nature</a:t>
            </a:r>
          </a:p>
        </p:txBody>
      </p:sp>
      <p:sp>
        <p:nvSpPr>
          <p:cNvPr id="7171" name="Rectangle 3"/>
          <p:cNvSpPr>
            <a:spLocks noGrp="1" noChangeArrowheads="1"/>
          </p:cNvSpPr>
          <p:nvPr>
            <p:ph type="body" idx="1"/>
          </p:nvPr>
        </p:nvSpPr>
        <p:spPr/>
        <p:txBody>
          <a:bodyPr/>
          <a:lstStyle/>
          <a:p>
            <a:r>
              <a:rPr lang="en-US"/>
              <a:t>During the nineteenth century, other developments led to the general acceptance of the wave theory of light</a:t>
            </a:r>
          </a:p>
          <a:p>
            <a:r>
              <a:rPr lang="en-US"/>
              <a:t>Maxwell asserted that light was a form of high-frequency electromagnetic wave</a:t>
            </a:r>
          </a:p>
          <a:p>
            <a:r>
              <a:rPr lang="en-US"/>
              <a:t>Hertz confirmed Maxwell’s predictions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a:t>R. Todd Lines</a:t>
            </a:r>
          </a:p>
        </p:txBody>
      </p:sp>
      <p:sp>
        <p:nvSpPr>
          <p:cNvPr id="8194" name="Rectangle 2"/>
          <p:cNvSpPr>
            <a:spLocks noGrp="1" noChangeArrowheads="1"/>
          </p:cNvSpPr>
          <p:nvPr>
            <p:ph type="title"/>
          </p:nvPr>
        </p:nvSpPr>
        <p:spPr/>
        <p:txBody>
          <a:bodyPr/>
          <a:lstStyle/>
          <a:p>
            <a:r>
              <a:rPr lang="en-US"/>
              <a:t>Particle Nature</a:t>
            </a:r>
          </a:p>
        </p:txBody>
      </p:sp>
      <p:sp>
        <p:nvSpPr>
          <p:cNvPr id="8195" name="Rectangle 3"/>
          <p:cNvSpPr>
            <a:spLocks noGrp="1" noChangeArrowheads="1"/>
          </p:cNvSpPr>
          <p:nvPr>
            <p:ph type="body" idx="1"/>
          </p:nvPr>
        </p:nvSpPr>
        <p:spPr/>
        <p:txBody>
          <a:bodyPr/>
          <a:lstStyle/>
          <a:p>
            <a:pPr>
              <a:lnSpc>
                <a:spcPct val="90000"/>
              </a:lnSpc>
            </a:pPr>
            <a:r>
              <a:rPr lang="en-US"/>
              <a:t>Some experiments could not be explained by the wave nature of light</a:t>
            </a:r>
          </a:p>
          <a:p>
            <a:pPr>
              <a:lnSpc>
                <a:spcPct val="90000"/>
              </a:lnSpc>
            </a:pPr>
            <a:r>
              <a:rPr lang="en-US"/>
              <a:t>The photoelectric effect was a major phenomenon not explained by waves</a:t>
            </a:r>
          </a:p>
          <a:p>
            <a:pPr lvl="1">
              <a:lnSpc>
                <a:spcPct val="90000"/>
              </a:lnSpc>
            </a:pPr>
            <a:r>
              <a:rPr lang="en-US"/>
              <a:t>When light strikes a metal surface, electrons are sometimes ejected from the surface</a:t>
            </a:r>
          </a:p>
          <a:p>
            <a:pPr lvl="1">
              <a:lnSpc>
                <a:spcPct val="90000"/>
              </a:lnSpc>
            </a:pPr>
            <a:r>
              <a:rPr lang="en-US"/>
              <a:t>The kinetic energy of the ejected electron is independent of the frequency of the light</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n 3"/>
          <p:cNvSpPr/>
          <p:nvPr/>
        </p:nvSpPr>
        <p:spPr>
          <a:xfrm rot="16200000">
            <a:off x="4285371" y="-435517"/>
            <a:ext cx="3124200" cy="5334000"/>
          </a:xfrm>
          <a:prstGeom prst="can">
            <a:avLst>
              <a:gd name="adj" fmla="val 13743"/>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 name="Group 486"/>
          <p:cNvGrpSpPr/>
          <p:nvPr/>
        </p:nvGrpSpPr>
        <p:grpSpPr>
          <a:xfrm>
            <a:off x="5866228" y="2054989"/>
            <a:ext cx="1831058" cy="350199"/>
            <a:chOff x="1228054" y="3000375"/>
            <a:chExt cx="1831058" cy="736334"/>
          </a:xfrm>
        </p:grpSpPr>
        <p:grpSp>
          <p:nvGrpSpPr>
            <p:cNvPr id="3" name="Group 385"/>
            <p:cNvGrpSpPr/>
            <p:nvPr/>
          </p:nvGrpSpPr>
          <p:grpSpPr>
            <a:xfrm>
              <a:off x="1228054" y="3003284"/>
              <a:ext cx="915988" cy="733425"/>
              <a:chOff x="1228054" y="3003284"/>
              <a:chExt cx="915988" cy="733425"/>
            </a:xfrm>
          </p:grpSpPr>
          <p:sp>
            <p:nvSpPr>
              <p:cNvPr id="197" name="Line 8"/>
              <p:cNvSpPr>
                <a:spLocks noChangeShapeType="1"/>
              </p:cNvSpPr>
              <p:nvPr/>
            </p:nvSpPr>
            <p:spPr bwMode="auto">
              <a:xfrm flipV="1">
                <a:off x="1228054" y="3335071"/>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8" name="Line 9"/>
              <p:cNvSpPr>
                <a:spLocks noChangeShapeType="1"/>
              </p:cNvSpPr>
              <p:nvPr/>
            </p:nvSpPr>
            <p:spPr bwMode="auto">
              <a:xfrm flipV="1">
                <a:off x="1237579" y="3300146"/>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9" name="Line 10"/>
              <p:cNvSpPr>
                <a:spLocks noChangeShapeType="1"/>
              </p:cNvSpPr>
              <p:nvPr/>
            </p:nvSpPr>
            <p:spPr bwMode="auto">
              <a:xfrm flipV="1">
                <a:off x="1247104" y="3265221"/>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0" name="Line 11"/>
              <p:cNvSpPr>
                <a:spLocks noChangeShapeType="1"/>
              </p:cNvSpPr>
              <p:nvPr/>
            </p:nvSpPr>
            <p:spPr bwMode="auto">
              <a:xfrm flipV="1">
                <a:off x="1256629" y="3233471"/>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1" name="Line 12"/>
              <p:cNvSpPr>
                <a:spLocks noChangeShapeType="1"/>
              </p:cNvSpPr>
              <p:nvPr/>
            </p:nvSpPr>
            <p:spPr bwMode="auto">
              <a:xfrm flipV="1">
                <a:off x="1266154" y="3201721"/>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2" name="Line 13"/>
              <p:cNvSpPr>
                <a:spLocks noChangeShapeType="1"/>
              </p:cNvSpPr>
              <p:nvPr/>
            </p:nvSpPr>
            <p:spPr bwMode="auto">
              <a:xfrm flipV="1">
                <a:off x="1275679" y="3171559"/>
                <a:ext cx="7938" cy="301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3" name="Line 14"/>
              <p:cNvSpPr>
                <a:spLocks noChangeShapeType="1"/>
              </p:cNvSpPr>
              <p:nvPr/>
            </p:nvSpPr>
            <p:spPr bwMode="auto">
              <a:xfrm flipV="1">
                <a:off x="1283617" y="3142984"/>
                <a:ext cx="9525" cy="285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4" name="Line 15"/>
              <p:cNvSpPr>
                <a:spLocks noChangeShapeType="1"/>
              </p:cNvSpPr>
              <p:nvPr/>
            </p:nvSpPr>
            <p:spPr bwMode="auto">
              <a:xfrm flipV="1">
                <a:off x="1293142" y="3115996"/>
                <a:ext cx="9525" cy="269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5" name="Line 16"/>
              <p:cNvSpPr>
                <a:spLocks noChangeShapeType="1"/>
              </p:cNvSpPr>
              <p:nvPr/>
            </p:nvSpPr>
            <p:spPr bwMode="auto">
              <a:xfrm flipV="1">
                <a:off x="1302667" y="3092184"/>
                <a:ext cx="9525" cy="2381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6" name="Line 17"/>
              <p:cNvSpPr>
                <a:spLocks noChangeShapeType="1"/>
              </p:cNvSpPr>
              <p:nvPr/>
            </p:nvSpPr>
            <p:spPr bwMode="auto">
              <a:xfrm flipV="1">
                <a:off x="1312192" y="3069959"/>
                <a:ext cx="9525" cy="222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7" name="Line 18"/>
              <p:cNvSpPr>
                <a:spLocks noChangeShapeType="1"/>
              </p:cNvSpPr>
              <p:nvPr/>
            </p:nvSpPr>
            <p:spPr bwMode="auto">
              <a:xfrm flipV="1">
                <a:off x="1321717" y="3050909"/>
                <a:ext cx="7938" cy="190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8" name="Line 19"/>
              <p:cNvSpPr>
                <a:spLocks noChangeShapeType="1"/>
              </p:cNvSpPr>
              <p:nvPr/>
            </p:nvSpPr>
            <p:spPr bwMode="auto">
              <a:xfrm flipV="1">
                <a:off x="1329654" y="3035034"/>
                <a:ext cx="9525" cy="158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9" name="Line 20"/>
              <p:cNvSpPr>
                <a:spLocks noChangeShapeType="1"/>
              </p:cNvSpPr>
              <p:nvPr/>
            </p:nvSpPr>
            <p:spPr bwMode="auto">
              <a:xfrm flipV="1">
                <a:off x="1339179" y="3022334"/>
                <a:ext cx="9525" cy="1270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0" name="Line 21"/>
              <p:cNvSpPr>
                <a:spLocks noChangeShapeType="1"/>
              </p:cNvSpPr>
              <p:nvPr/>
            </p:nvSpPr>
            <p:spPr bwMode="auto">
              <a:xfrm flipV="1">
                <a:off x="1348704" y="3012809"/>
                <a:ext cx="9525" cy="95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1" name="Line 22"/>
              <p:cNvSpPr>
                <a:spLocks noChangeShapeType="1"/>
              </p:cNvSpPr>
              <p:nvPr/>
            </p:nvSpPr>
            <p:spPr bwMode="auto">
              <a:xfrm flipV="1">
                <a:off x="1358229" y="3006459"/>
                <a:ext cx="9525" cy="63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2" name="Line 23"/>
              <p:cNvSpPr>
                <a:spLocks noChangeShapeType="1"/>
              </p:cNvSpPr>
              <p:nvPr/>
            </p:nvSpPr>
            <p:spPr bwMode="auto">
              <a:xfrm flipV="1">
                <a:off x="1367754" y="3003284"/>
                <a:ext cx="9525" cy="31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3" name="Line 24"/>
              <p:cNvSpPr>
                <a:spLocks noChangeShapeType="1"/>
              </p:cNvSpPr>
              <p:nvPr/>
            </p:nvSpPr>
            <p:spPr bwMode="auto">
              <a:xfrm>
                <a:off x="1377279" y="3003284"/>
                <a:ext cx="7938" cy="15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4" name="Line 25"/>
              <p:cNvSpPr>
                <a:spLocks noChangeShapeType="1"/>
              </p:cNvSpPr>
              <p:nvPr/>
            </p:nvSpPr>
            <p:spPr bwMode="auto">
              <a:xfrm>
                <a:off x="1385217" y="3003284"/>
                <a:ext cx="9525" cy="31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5" name="Line 26"/>
              <p:cNvSpPr>
                <a:spLocks noChangeShapeType="1"/>
              </p:cNvSpPr>
              <p:nvPr/>
            </p:nvSpPr>
            <p:spPr bwMode="auto">
              <a:xfrm>
                <a:off x="1394742" y="3006459"/>
                <a:ext cx="9525" cy="63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6" name="Line 27"/>
              <p:cNvSpPr>
                <a:spLocks noChangeShapeType="1"/>
              </p:cNvSpPr>
              <p:nvPr/>
            </p:nvSpPr>
            <p:spPr bwMode="auto">
              <a:xfrm>
                <a:off x="1404267" y="3012809"/>
                <a:ext cx="9525" cy="95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7" name="Line 28"/>
              <p:cNvSpPr>
                <a:spLocks noChangeShapeType="1"/>
              </p:cNvSpPr>
              <p:nvPr/>
            </p:nvSpPr>
            <p:spPr bwMode="auto">
              <a:xfrm>
                <a:off x="1413792" y="3022334"/>
                <a:ext cx="9525" cy="1270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8" name="Line 29"/>
              <p:cNvSpPr>
                <a:spLocks noChangeShapeType="1"/>
              </p:cNvSpPr>
              <p:nvPr/>
            </p:nvSpPr>
            <p:spPr bwMode="auto">
              <a:xfrm>
                <a:off x="1423317" y="3035034"/>
                <a:ext cx="7938" cy="158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9" name="Line 30"/>
              <p:cNvSpPr>
                <a:spLocks noChangeShapeType="1"/>
              </p:cNvSpPr>
              <p:nvPr/>
            </p:nvSpPr>
            <p:spPr bwMode="auto">
              <a:xfrm>
                <a:off x="1431254" y="3050909"/>
                <a:ext cx="9525" cy="190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0" name="Line 31"/>
              <p:cNvSpPr>
                <a:spLocks noChangeShapeType="1"/>
              </p:cNvSpPr>
              <p:nvPr/>
            </p:nvSpPr>
            <p:spPr bwMode="auto">
              <a:xfrm>
                <a:off x="1440779" y="3069959"/>
                <a:ext cx="9525" cy="222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1" name="Line 32"/>
              <p:cNvSpPr>
                <a:spLocks noChangeShapeType="1"/>
              </p:cNvSpPr>
              <p:nvPr/>
            </p:nvSpPr>
            <p:spPr bwMode="auto">
              <a:xfrm>
                <a:off x="1450304" y="3092184"/>
                <a:ext cx="9525" cy="2381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2" name="Line 33"/>
              <p:cNvSpPr>
                <a:spLocks noChangeShapeType="1"/>
              </p:cNvSpPr>
              <p:nvPr/>
            </p:nvSpPr>
            <p:spPr bwMode="auto">
              <a:xfrm>
                <a:off x="1459829" y="3115996"/>
                <a:ext cx="9525" cy="269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3" name="Line 34"/>
              <p:cNvSpPr>
                <a:spLocks noChangeShapeType="1"/>
              </p:cNvSpPr>
              <p:nvPr/>
            </p:nvSpPr>
            <p:spPr bwMode="auto">
              <a:xfrm>
                <a:off x="1469354" y="3142984"/>
                <a:ext cx="9525" cy="285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4" name="Line 35"/>
              <p:cNvSpPr>
                <a:spLocks noChangeShapeType="1"/>
              </p:cNvSpPr>
              <p:nvPr/>
            </p:nvSpPr>
            <p:spPr bwMode="auto">
              <a:xfrm>
                <a:off x="1478879" y="3171559"/>
                <a:ext cx="7938" cy="301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5" name="Line 36"/>
              <p:cNvSpPr>
                <a:spLocks noChangeShapeType="1"/>
              </p:cNvSpPr>
              <p:nvPr/>
            </p:nvSpPr>
            <p:spPr bwMode="auto">
              <a:xfrm>
                <a:off x="1486817" y="3201721"/>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6" name="Line 37"/>
              <p:cNvSpPr>
                <a:spLocks noChangeShapeType="1"/>
              </p:cNvSpPr>
              <p:nvPr/>
            </p:nvSpPr>
            <p:spPr bwMode="auto">
              <a:xfrm>
                <a:off x="1496342" y="3233471"/>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7" name="Line 38"/>
              <p:cNvSpPr>
                <a:spLocks noChangeShapeType="1"/>
              </p:cNvSpPr>
              <p:nvPr/>
            </p:nvSpPr>
            <p:spPr bwMode="auto">
              <a:xfrm>
                <a:off x="1505867" y="3265221"/>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8" name="Line 39"/>
              <p:cNvSpPr>
                <a:spLocks noChangeShapeType="1"/>
              </p:cNvSpPr>
              <p:nvPr/>
            </p:nvSpPr>
            <p:spPr bwMode="auto">
              <a:xfrm>
                <a:off x="1515392" y="3300146"/>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9" name="Line 40"/>
              <p:cNvSpPr>
                <a:spLocks noChangeShapeType="1"/>
              </p:cNvSpPr>
              <p:nvPr/>
            </p:nvSpPr>
            <p:spPr bwMode="auto">
              <a:xfrm>
                <a:off x="1524917" y="3335071"/>
                <a:ext cx="7938"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0" name="Line 41"/>
              <p:cNvSpPr>
                <a:spLocks noChangeShapeType="1"/>
              </p:cNvSpPr>
              <p:nvPr/>
            </p:nvSpPr>
            <p:spPr bwMode="auto">
              <a:xfrm>
                <a:off x="1532854" y="3369996"/>
                <a:ext cx="9525" cy="3333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1" name="Line 42"/>
              <p:cNvSpPr>
                <a:spLocks noChangeShapeType="1"/>
              </p:cNvSpPr>
              <p:nvPr/>
            </p:nvSpPr>
            <p:spPr bwMode="auto">
              <a:xfrm>
                <a:off x="1542379" y="3403334"/>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2" name="Line 43"/>
              <p:cNvSpPr>
                <a:spLocks noChangeShapeType="1"/>
              </p:cNvSpPr>
              <p:nvPr/>
            </p:nvSpPr>
            <p:spPr bwMode="auto">
              <a:xfrm>
                <a:off x="1551904" y="3438259"/>
                <a:ext cx="9525" cy="3333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3" name="Line 44"/>
              <p:cNvSpPr>
                <a:spLocks noChangeShapeType="1"/>
              </p:cNvSpPr>
              <p:nvPr/>
            </p:nvSpPr>
            <p:spPr bwMode="auto">
              <a:xfrm>
                <a:off x="1561429" y="3471596"/>
                <a:ext cx="9525" cy="3333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4" name="Line 45"/>
              <p:cNvSpPr>
                <a:spLocks noChangeShapeType="1"/>
              </p:cNvSpPr>
              <p:nvPr/>
            </p:nvSpPr>
            <p:spPr bwMode="auto">
              <a:xfrm>
                <a:off x="1570954" y="3504934"/>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5" name="Line 46"/>
              <p:cNvSpPr>
                <a:spLocks noChangeShapeType="1"/>
              </p:cNvSpPr>
              <p:nvPr/>
            </p:nvSpPr>
            <p:spPr bwMode="auto">
              <a:xfrm>
                <a:off x="1580479" y="3536684"/>
                <a:ext cx="7938" cy="301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6" name="Line 47"/>
              <p:cNvSpPr>
                <a:spLocks noChangeShapeType="1"/>
              </p:cNvSpPr>
              <p:nvPr/>
            </p:nvSpPr>
            <p:spPr bwMode="auto">
              <a:xfrm>
                <a:off x="1588417" y="3566846"/>
                <a:ext cx="9525" cy="285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7" name="Line 48"/>
              <p:cNvSpPr>
                <a:spLocks noChangeShapeType="1"/>
              </p:cNvSpPr>
              <p:nvPr/>
            </p:nvSpPr>
            <p:spPr bwMode="auto">
              <a:xfrm>
                <a:off x="1597942" y="3595421"/>
                <a:ext cx="9525" cy="269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8" name="Line 49"/>
              <p:cNvSpPr>
                <a:spLocks noChangeShapeType="1"/>
              </p:cNvSpPr>
              <p:nvPr/>
            </p:nvSpPr>
            <p:spPr bwMode="auto">
              <a:xfrm>
                <a:off x="1607467" y="3622409"/>
                <a:ext cx="9525" cy="2381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9" name="Line 50"/>
              <p:cNvSpPr>
                <a:spLocks noChangeShapeType="1"/>
              </p:cNvSpPr>
              <p:nvPr/>
            </p:nvSpPr>
            <p:spPr bwMode="auto">
              <a:xfrm>
                <a:off x="1616992" y="3646221"/>
                <a:ext cx="9525" cy="222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0" name="Line 51"/>
              <p:cNvSpPr>
                <a:spLocks noChangeShapeType="1"/>
              </p:cNvSpPr>
              <p:nvPr/>
            </p:nvSpPr>
            <p:spPr bwMode="auto">
              <a:xfrm>
                <a:off x="1626517" y="3668446"/>
                <a:ext cx="7938" cy="174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1" name="Line 52"/>
              <p:cNvSpPr>
                <a:spLocks noChangeShapeType="1"/>
              </p:cNvSpPr>
              <p:nvPr/>
            </p:nvSpPr>
            <p:spPr bwMode="auto">
              <a:xfrm>
                <a:off x="1634454" y="3685909"/>
                <a:ext cx="9525" cy="174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2" name="Line 53"/>
              <p:cNvSpPr>
                <a:spLocks noChangeShapeType="1"/>
              </p:cNvSpPr>
              <p:nvPr/>
            </p:nvSpPr>
            <p:spPr bwMode="auto">
              <a:xfrm>
                <a:off x="1643979" y="3703371"/>
                <a:ext cx="9525" cy="1270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3" name="Line 54"/>
              <p:cNvSpPr>
                <a:spLocks noChangeShapeType="1"/>
              </p:cNvSpPr>
              <p:nvPr/>
            </p:nvSpPr>
            <p:spPr bwMode="auto">
              <a:xfrm>
                <a:off x="1653504" y="3716071"/>
                <a:ext cx="9525" cy="95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4" name="Line 55"/>
              <p:cNvSpPr>
                <a:spLocks noChangeShapeType="1"/>
              </p:cNvSpPr>
              <p:nvPr/>
            </p:nvSpPr>
            <p:spPr bwMode="auto">
              <a:xfrm>
                <a:off x="1663029" y="3725596"/>
                <a:ext cx="9525" cy="63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5" name="Line 56"/>
              <p:cNvSpPr>
                <a:spLocks noChangeShapeType="1"/>
              </p:cNvSpPr>
              <p:nvPr/>
            </p:nvSpPr>
            <p:spPr bwMode="auto">
              <a:xfrm>
                <a:off x="1672554" y="3731946"/>
                <a:ext cx="9525" cy="31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6" name="Line 57"/>
              <p:cNvSpPr>
                <a:spLocks noChangeShapeType="1"/>
              </p:cNvSpPr>
              <p:nvPr/>
            </p:nvSpPr>
            <p:spPr bwMode="auto">
              <a:xfrm>
                <a:off x="1682079" y="3735121"/>
                <a:ext cx="7938" cy="15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7" name="Line 58"/>
              <p:cNvSpPr>
                <a:spLocks noChangeShapeType="1"/>
              </p:cNvSpPr>
              <p:nvPr/>
            </p:nvSpPr>
            <p:spPr bwMode="auto">
              <a:xfrm flipV="1">
                <a:off x="1690017" y="3731946"/>
                <a:ext cx="9525" cy="31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8" name="Line 59"/>
              <p:cNvSpPr>
                <a:spLocks noChangeShapeType="1"/>
              </p:cNvSpPr>
              <p:nvPr/>
            </p:nvSpPr>
            <p:spPr bwMode="auto">
              <a:xfrm flipV="1">
                <a:off x="1699542" y="3725596"/>
                <a:ext cx="9525" cy="63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9" name="Line 60"/>
              <p:cNvSpPr>
                <a:spLocks noChangeShapeType="1"/>
              </p:cNvSpPr>
              <p:nvPr/>
            </p:nvSpPr>
            <p:spPr bwMode="auto">
              <a:xfrm flipV="1">
                <a:off x="1709067" y="3716071"/>
                <a:ext cx="9525" cy="95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0" name="Line 61"/>
              <p:cNvSpPr>
                <a:spLocks noChangeShapeType="1"/>
              </p:cNvSpPr>
              <p:nvPr/>
            </p:nvSpPr>
            <p:spPr bwMode="auto">
              <a:xfrm flipV="1">
                <a:off x="1718592" y="3703371"/>
                <a:ext cx="9525" cy="1270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1" name="Line 62"/>
              <p:cNvSpPr>
                <a:spLocks noChangeShapeType="1"/>
              </p:cNvSpPr>
              <p:nvPr/>
            </p:nvSpPr>
            <p:spPr bwMode="auto">
              <a:xfrm flipV="1">
                <a:off x="1728117" y="3685909"/>
                <a:ext cx="9525" cy="174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2" name="Line 63"/>
              <p:cNvSpPr>
                <a:spLocks noChangeShapeType="1"/>
              </p:cNvSpPr>
              <p:nvPr/>
            </p:nvSpPr>
            <p:spPr bwMode="auto">
              <a:xfrm flipV="1">
                <a:off x="1737642" y="3668446"/>
                <a:ext cx="7938" cy="174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3" name="Line 64"/>
              <p:cNvSpPr>
                <a:spLocks noChangeShapeType="1"/>
              </p:cNvSpPr>
              <p:nvPr/>
            </p:nvSpPr>
            <p:spPr bwMode="auto">
              <a:xfrm flipV="1">
                <a:off x="1745579" y="3646221"/>
                <a:ext cx="9525" cy="222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4" name="Line 65"/>
              <p:cNvSpPr>
                <a:spLocks noChangeShapeType="1"/>
              </p:cNvSpPr>
              <p:nvPr/>
            </p:nvSpPr>
            <p:spPr bwMode="auto">
              <a:xfrm flipV="1">
                <a:off x="1755104" y="3622409"/>
                <a:ext cx="9525" cy="2381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5" name="Line 66"/>
              <p:cNvSpPr>
                <a:spLocks noChangeShapeType="1"/>
              </p:cNvSpPr>
              <p:nvPr/>
            </p:nvSpPr>
            <p:spPr bwMode="auto">
              <a:xfrm flipV="1">
                <a:off x="1764629" y="3595421"/>
                <a:ext cx="9525" cy="269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6" name="Line 67"/>
              <p:cNvSpPr>
                <a:spLocks noChangeShapeType="1"/>
              </p:cNvSpPr>
              <p:nvPr/>
            </p:nvSpPr>
            <p:spPr bwMode="auto">
              <a:xfrm flipV="1">
                <a:off x="1774154" y="3566846"/>
                <a:ext cx="9525" cy="285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7" name="Line 68"/>
              <p:cNvSpPr>
                <a:spLocks noChangeShapeType="1"/>
              </p:cNvSpPr>
              <p:nvPr/>
            </p:nvSpPr>
            <p:spPr bwMode="auto">
              <a:xfrm flipV="1">
                <a:off x="1783679" y="3536684"/>
                <a:ext cx="7938" cy="301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8" name="Line 69"/>
              <p:cNvSpPr>
                <a:spLocks noChangeShapeType="1"/>
              </p:cNvSpPr>
              <p:nvPr/>
            </p:nvSpPr>
            <p:spPr bwMode="auto">
              <a:xfrm flipV="1">
                <a:off x="1791617" y="3504934"/>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9" name="Line 70"/>
              <p:cNvSpPr>
                <a:spLocks noChangeShapeType="1"/>
              </p:cNvSpPr>
              <p:nvPr/>
            </p:nvSpPr>
            <p:spPr bwMode="auto">
              <a:xfrm flipV="1">
                <a:off x="1801142" y="3471596"/>
                <a:ext cx="9525" cy="3333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60" name="Line 71"/>
              <p:cNvSpPr>
                <a:spLocks noChangeShapeType="1"/>
              </p:cNvSpPr>
              <p:nvPr/>
            </p:nvSpPr>
            <p:spPr bwMode="auto">
              <a:xfrm flipV="1">
                <a:off x="1810667" y="3438259"/>
                <a:ext cx="9525" cy="3333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61" name="Line 72"/>
              <p:cNvSpPr>
                <a:spLocks noChangeShapeType="1"/>
              </p:cNvSpPr>
              <p:nvPr/>
            </p:nvSpPr>
            <p:spPr bwMode="auto">
              <a:xfrm flipV="1">
                <a:off x="1820192" y="3403334"/>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62" name="Line 73"/>
              <p:cNvSpPr>
                <a:spLocks noChangeShapeType="1"/>
              </p:cNvSpPr>
              <p:nvPr/>
            </p:nvSpPr>
            <p:spPr bwMode="auto">
              <a:xfrm flipV="1">
                <a:off x="1829717" y="3369996"/>
                <a:ext cx="9525" cy="3333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63" name="Line 74"/>
              <p:cNvSpPr>
                <a:spLocks noChangeShapeType="1"/>
              </p:cNvSpPr>
              <p:nvPr/>
            </p:nvSpPr>
            <p:spPr bwMode="auto">
              <a:xfrm flipV="1">
                <a:off x="1839242" y="3335071"/>
                <a:ext cx="7938"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64" name="Line 75"/>
              <p:cNvSpPr>
                <a:spLocks noChangeShapeType="1"/>
              </p:cNvSpPr>
              <p:nvPr/>
            </p:nvSpPr>
            <p:spPr bwMode="auto">
              <a:xfrm flipV="1">
                <a:off x="1847179" y="3300146"/>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65" name="Line 76"/>
              <p:cNvSpPr>
                <a:spLocks noChangeShapeType="1"/>
              </p:cNvSpPr>
              <p:nvPr/>
            </p:nvSpPr>
            <p:spPr bwMode="auto">
              <a:xfrm flipV="1">
                <a:off x="1856704" y="3265221"/>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66" name="Line 77"/>
              <p:cNvSpPr>
                <a:spLocks noChangeShapeType="1"/>
              </p:cNvSpPr>
              <p:nvPr/>
            </p:nvSpPr>
            <p:spPr bwMode="auto">
              <a:xfrm flipV="1">
                <a:off x="1866229" y="3233471"/>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67" name="Line 78"/>
              <p:cNvSpPr>
                <a:spLocks noChangeShapeType="1"/>
              </p:cNvSpPr>
              <p:nvPr/>
            </p:nvSpPr>
            <p:spPr bwMode="auto">
              <a:xfrm flipV="1">
                <a:off x="1875754" y="3201721"/>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68" name="Line 79"/>
              <p:cNvSpPr>
                <a:spLocks noChangeShapeType="1"/>
              </p:cNvSpPr>
              <p:nvPr/>
            </p:nvSpPr>
            <p:spPr bwMode="auto">
              <a:xfrm flipV="1">
                <a:off x="1885279" y="3171559"/>
                <a:ext cx="9525" cy="301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69" name="Line 80"/>
              <p:cNvSpPr>
                <a:spLocks noChangeShapeType="1"/>
              </p:cNvSpPr>
              <p:nvPr/>
            </p:nvSpPr>
            <p:spPr bwMode="auto">
              <a:xfrm flipV="1">
                <a:off x="1894804" y="3142984"/>
                <a:ext cx="7938" cy="285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70" name="Line 81"/>
              <p:cNvSpPr>
                <a:spLocks noChangeShapeType="1"/>
              </p:cNvSpPr>
              <p:nvPr/>
            </p:nvSpPr>
            <p:spPr bwMode="auto">
              <a:xfrm flipV="1">
                <a:off x="1902742" y="3115996"/>
                <a:ext cx="9525" cy="269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71" name="Line 82"/>
              <p:cNvSpPr>
                <a:spLocks noChangeShapeType="1"/>
              </p:cNvSpPr>
              <p:nvPr/>
            </p:nvSpPr>
            <p:spPr bwMode="auto">
              <a:xfrm flipV="1">
                <a:off x="1912267" y="3092184"/>
                <a:ext cx="9525" cy="2381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72" name="Line 83"/>
              <p:cNvSpPr>
                <a:spLocks noChangeShapeType="1"/>
              </p:cNvSpPr>
              <p:nvPr/>
            </p:nvSpPr>
            <p:spPr bwMode="auto">
              <a:xfrm flipV="1">
                <a:off x="1921792" y="3069959"/>
                <a:ext cx="9525" cy="222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73" name="Line 84"/>
              <p:cNvSpPr>
                <a:spLocks noChangeShapeType="1"/>
              </p:cNvSpPr>
              <p:nvPr/>
            </p:nvSpPr>
            <p:spPr bwMode="auto">
              <a:xfrm flipV="1">
                <a:off x="1931317" y="3050909"/>
                <a:ext cx="9525" cy="190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74" name="Line 85"/>
              <p:cNvSpPr>
                <a:spLocks noChangeShapeType="1"/>
              </p:cNvSpPr>
              <p:nvPr/>
            </p:nvSpPr>
            <p:spPr bwMode="auto">
              <a:xfrm flipV="1">
                <a:off x="1940842" y="3035034"/>
                <a:ext cx="7938" cy="158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75" name="Line 86"/>
              <p:cNvSpPr>
                <a:spLocks noChangeShapeType="1"/>
              </p:cNvSpPr>
              <p:nvPr/>
            </p:nvSpPr>
            <p:spPr bwMode="auto">
              <a:xfrm flipV="1">
                <a:off x="1948779" y="3022334"/>
                <a:ext cx="9525" cy="1270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76" name="Line 87"/>
              <p:cNvSpPr>
                <a:spLocks noChangeShapeType="1"/>
              </p:cNvSpPr>
              <p:nvPr/>
            </p:nvSpPr>
            <p:spPr bwMode="auto">
              <a:xfrm flipV="1">
                <a:off x="1958304" y="3012809"/>
                <a:ext cx="9525" cy="95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77" name="Line 88"/>
              <p:cNvSpPr>
                <a:spLocks noChangeShapeType="1"/>
              </p:cNvSpPr>
              <p:nvPr/>
            </p:nvSpPr>
            <p:spPr bwMode="auto">
              <a:xfrm flipV="1">
                <a:off x="1967829" y="3006459"/>
                <a:ext cx="9525" cy="63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78" name="Line 89"/>
              <p:cNvSpPr>
                <a:spLocks noChangeShapeType="1"/>
              </p:cNvSpPr>
              <p:nvPr/>
            </p:nvSpPr>
            <p:spPr bwMode="auto">
              <a:xfrm flipV="1">
                <a:off x="1977354" y="3003284"/>
                <a:ext cx="9525" cy="31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79" name="Line 90"/>
              <p:cNvSpPr>
                <a:spLocks noChangeShapeType="1"/>
              </p:cNvSpPr>
              <p:nvPr/>
            </p:nvSpPr>
            <p:spPr bwMode="auto">
              <a:xfrm>
                <a:off x="1986879" y="3003284"/>
                <a:ext cx="9525" cy="15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80" name="Line 91"/>
              <p:cNvSpPr>
                <a:spLocks noChangeShapeType="1"/>
              </p:cNvSpPr>
              <p:nvPr/>
            </p:nvSpPr>
            <p:spPr bwMode="auto">
              <a:xfrm>
                <a:off x="1996404" y="3003284"/>
                <a:ext cx="7938" cy="31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81" name="Line 92"/>
              <p:cNvSpPr>
                <a:spLocks noChangeShapeType="1"/>
              </p:cNvSpPr>
              <p:nvPr/>
            </p:nvSpPr>
            <p:spPr bwMode="auto">
              <a:xfrm>
                <a:off x="2004342" y="3006459"/>
                <a:ext cx="9525" cy="63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82" name="Line 93"/>
              <p:cNvSpPr>
                <a:spLocks noChangeShapeType="1"/>
              </p:cNvSpPr>
              <p:nvPr/>
            </p:nvSpPr>
            <p:spPr bwMode="auto">
              <a:xfrm>
                <a:off x="2013867" y="3012809"/>
                <a:ext cx="9525" cy="95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83" name="Line 94"/>
              <p:cNvSpPr>
                <a:spLocks noChangeShapeType="1"/>
              </p:cNvSpPr>
              <p:nvPr/>
            </p:nvSpPr>
            <p:spPr bwMode="auto">
              <a:xfrm>
                <a:off x="2023392" y="3022334"/>
                <a:ext cx="9525" cy="1270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84" name="Line 95"/>
              <p:cNvSpPr>
                <a:spLocks noChangeShapeType="1"/>
              </p:cNvSpPr>
              <p:nvPr/>
            </p:nvSpPr>
            <p:spPr bwMode="auto">
              <a:xfrm>
                <a:off x="2032917" y="3035034"/>
                <a:ext cx="9525" cy="158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85" name="Line 96"/>
              <p:cNvSpPr>
                <a:spLocks noChangeShapeType="1"/>
              </p:cNvSpPr>
              <p:nvPr/>
            </p:nvSpPr>
            <p:spPr bwMode="auto">
              <a:xfrm>
                <a:off x="2042442" y="3050909"/>
                <a:ext cx="9525" cy="190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86" name="Line 97"/>
              <p:cNvSpPr>
                <a:spLocks noChangeShapeType="1"/>
              </p:cNvSpPr>
              <p:nvPr/>
            </p:nvSpPr>
            <p:spPr bwMode="auto">
              <a:xfrm>
                <a:off x="2051967" y="3069959"/>
                <a:ext cx="7938" cy="222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87" name="Line 98"/>
              <p:cNvSpPr>
                <a:spLocks noChangeShapeType="1"/>
              </p:cNvSpPr>
              <p:nvPr/>
            </p:nvSpPr>
            <p:spPr bwMode="auto">
              <a:xfrm>
                <a:off x="2059904" y="3092184"/>
                <a:ext cx="9525" cy="2381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88" name="Line 99"/>
              <p:cNvSpPr>
                <a:spLocks noChangeShapeType="1"/>
              </p:cNvSpPr>
              <p:nvPr/>
            </p:nvSpPr>
            <p:spPr bwMode="auto">
              <a:xfrm>
                <a:off x="2069429" y="3115996"/>
                <a:ext cx="9525" cy="269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89" name="Line 100"/>
              <p:cNvSpPr>
                <a:spLocks noChangeShapeType="1"/>
              </p:cNvSpPr>
              <p:nvPr/>
            </p:nvSpPr>
            <p:spPr bwMode="auto">
              <a:xfrm>
                <a:off x="2078954" y="3142984"/>
                <a:ext cx="9525" cy="285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90" name="Line 101"/>
              <p:cNvSpPr>
                <a:spLocks noChangeShapeType="1"/>
              </p:cNvSpPr>
              <p:nvPr/>
            </p:nvSpPr>
            <p:spPr bwMode="auto">
              <a:xfrm>
                <a:off x="2088479" y="3171559"/>
                <a:ext cx="9525" cy="301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91" name="Line 102"/>
              <p:cNvSpPr>
                <a:spLocks noChangeShapeType="1"/>
              </p:cNvSpPr>
              <p:nvPr/>
            </p:nvSpPr>
            <p:spPr bwMode="auto">
              <a:xfrm>
                <a:off x="2098004" y="3201721"/>
                <a:ext cx="7938"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92" name="Line 103"/>
              <p:cNvSpPr>
                <a:spLocks noChangeShapeType="1"/>
              </p:cNvSpPr>
              <p:nvPr/>
            </p:nvSpPr>
            <p:spPr bwMode="auto">
              <a:xfrm>
                <a:off x="2105942" y="3233471"/>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93" name="Line 104"/>
              <p:cNvSpPr>
                <a:spLocks noChangeShapeType="1"/>
              </p:cNvSpPr>
              <p:nvPr/>
            </p:nvSpPr>
            <p:spPr bwMode="auto">
              <a:xfrm>
                <a:off x="2115467" y="3265221"/>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94" name="Line 105"/>
              <p:cNvSpPr>
                <a:spLocks noChangeShapeType="1"/>
              </p:cNvSpPr>
              <p:nvPr/>
            </p:nvSpPr>
            <p:spPr bwMode="auto">
              <a:xfrm>
                <a:off x="2124992" y="3300146"/>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95" name="Line 106"/>
              <p:cNvSpPr>
                <a:spLocks noChangeShapeType="1"/>
              </p:cNvSpPr>
              <p:nvPr/>
            </p:nvSpPr>
            <p:spPr bwMode="auto">
              <a:xfrm>
                <a:off x="2134517" y="3335071"/>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5" name="Group 386"/>
            <p:cNvGrpSpPr/>
            <p:nvPr/>
          </p:nvGrpSpPr>
          <p:grpSpPr>
            <a:xfrm flipV="1">
              <a:off x="2143124" y="3000375"/>
              <a:ext cx="915988" cy="733425"/>
              <a:chOff x="1228054" y="3003284"/>
              <a:chExt cx="915988" cy="733425"/>
            </a:xfrm>
          </p:grpSpPr>
          <p:sp>
            <p:nvSpPr>
              <p:cNvPr id="388" name="Line 8"/>
              <p:cNvSpPr>
                <a:spLocks noChangeShapeType="1"/>
              </p:cNvSpPr>
              <p:nvPr/>
            </p:nvSpPr>
            <p:spPr bwMode="auto">
              <a:xfrm flipV="1">
                <a:off x="1228054" y="3335071"/>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89" name="Line 9"/>
              <p:cNvSpPr>
                <a:spLocks noChangeShapeType="1"/>
              </p:cNvSpPr>
              <p:nvPr/>
            </p:nvSpPr>
            <p:spPr bwMode="auto">
              <a:xfrm flipV="1">
                <a:off x="1237579" y="3300146"/>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90" name="Line 10"/>
              <p:cNvSpPr>
                <a:spLocks noChangeShapeType="1"/>
              </p:cNvSpPr>
              <p:nvPr/>
            </p:nvSpPr>
            <p:spPr bwMode="auto">
              <a:xfrm flipV="1">
                <a:off x="1247104" y="3265221"/>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91" name="Line 11"/>
              <p:cNvSpPr>
                <a:spLocks noChangeShapeType="1"/>
              </p:cNvSpPr>
              <p:nvPr/>
            </p:nvSpPr>
            <p:spPr bwMode="auto">
              <a:xfrm flipV="1">
                <a:off x="1256629" y="3233471"/>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92" name="Line 12"/>
              <p:cNvSpPr>
                <a:spLocks noChangeShapeType="1"/>
              </p:cNvSpPr>
              <p:nvPr/>
            </p:nvSpPr>
            <p:spPr bwMode="auto">
              <a:xfrm flipV="1">
                <a:off x="1266154" y="3201721"/>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93" name="Line 13"/>
              <p:cNvSpPr>
                <a:spLocks noChangeShapeType="1"/>
              </p:cNvSpPr>
              <p:nvPr/>
            </p:nvSpPr>
            <p:spPr bwMode="auto">
              <a:xfrm flipV="1">
                <a:off x="1275679" y="3171559"/>
                <a:ext cx="7938" cy="301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94" name="Line 14"/>
              <p:cNvSpPr>
                <a:spLocks noChangeShapeType="1"/>
              </p:cNvSpPr>
              <p:nvPr/>
            </p:nvSpPr>
            <p:spPr bwMode="auto">
              <a:xfrm flipV="1">
                <a:off x="1283617" y="3142984"/>
                <a:ext cx="9525" cy="285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95" name="Line 15"/>
              <p:cNvSpPr>
                <a:spLocks noChangeShapeType="1"/>
              </p:cNvSpPr>
              <p:nvPr/>
            </p:nvSpPr>
            <p:spPr bwMode="auto">
              <a:xfrm flipV="1">
                <a:off x="1293142" y="3115996"/>
                <a:ext cx="9525" cy="269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96" name="Line 16"/>
              <p:cNvSpPr>
                <a:spLocks noChangeShapeType="1"/>
              </p:cNvSpPr>
              <p:nvPr/>
            </p:nvSpPr>
            <p:spPr bwMode="auto">
              <a:xfrm flipV="1">
                <a:off x="1302667" y="3092184"/>
                <a:ext cx="9525" cy="2381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97" name="Line 17"/>
              <p:cNvSpPr>
                <a:spLocks noChangeShapeType="1"/>
              </p:cNvSpPr>
              <p:nvPr/>
            </p:nvSpPr>
            <p:spPr bwMode="auto">
              <a:xfrm flipV="1">
                <a:off x="1312192" y="3069959"/>
                <a:ext cx="9525" cy="222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98" name="Line 18"/>
              <p:cNvSpPr>
                <a:spLocks noChangeShapeType="1"/>
              </p:cNvSpPr>
              <p:nvPr/>
            </p:nvSpPr>
            <p:spPr bwMode="auto">
              <a:xfrm flipV="1">
                <a:off x="1321717" y="3050909"/>
                <a:ext cx="7938" cy="190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99" name="Line 19"/>
              <p:cNvSpPr>
                <a:spLocks noChangeShapeType="1"/>
              </p:cNvSpPr>
              <p:nvPr/>
            </p:nvSpPr>
            <p:spPr bwMode="auto">
              <a:xfrm flipV="1">
                <a:off x="1329654" y="3035034"/>
                <a:ext cx="9525" cy="158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00" name="Line 20"/>
              <p:cNvSpPr>
                <a:spLocks noChangeShapeType="1"/>
              </p:cNvSpPr>
              <p:nvPr/>
            </p:nvSpPr>
            <p:spPr bwMode="auto">
              <a:xfrm flipV="1">
                <a:off x="1339179" y="3022334"/>
                <a:ext cx="9525" cy="1270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01" name="Line 21"/>
              <p:cNvSpPr>
                <a:spLocks noChangeShapeType="1"/>
              </p:cNvSpPr>
              <p:nvPr/>
            </p:nvSpPr>
            <p:spPr bwMode="auto">
              <a:xfrm flipV="1">
                <a:off x="1348704" y="3012809"/>
                <a:ext cx="9525" cy="95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02" name="Line 22"/>
              <p:cNvSpPr>
                <a:spLocks noChangeShapeType="1"/>
              </p:cNvSpPr>
              <p:nvPr/>
            </p:nvSpPr>
            <p:spPr bwMode="auto">
              <a:xfrm flipV="1">
                <a:off x="1358229" y="3006459"/>
                <a:ext cx="9525" cy="63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03" name="Line 23"/>
              <p:cNvSpPr>
                <a:spLocks noChangeShapeType="1"/>
              </p:cNvSpPr>
              <p:nvPr/>
            </p:nvSpPr>
            <p:spPr bwMode="auto">
              <a:xfrm flipV="1">
                <a:off x="1367754" y="3003284"/>
                <a:ext cx="9525" cy="31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04" name="Line 24"/>
              <p:cNvSpPr>
                <a:spLocks noChangeShapeType="1"/>
              </p:cNvSpPr>
              <p:nvPr/>
            </p:nvSpPr>
            <p:spPr bwMode="auto">
              <a:xfrm>
                <a:off x="1377279" y="3003284"/>
                <a:ext cx="7938" cy="15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05" name="Line 25"/>
              <p:cNvSpPr>
                <a:spLocks noChangeShapeType="1"/>
              </p:cNvSpPr>
              <p:nvPr/>
            </p:nvSpPr>
            <p:spPr bwMode="auto">
              <a:xfrm>
                <a:off x="1385217" y="3003284"/>
                <a:ext cx="9525" cy="31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06" name="Line 26"/>
              <p:cNvSpPr>
                <a:spLocks noChangeShapeType="1"/>
              </p:cNvSpPr>
              <p:nvPr/>
            </p:nvSpPr>
            <p:spPr bwMode="auto">
              <a:xfrm>
                <a:off x="1394742" y="3006459"/>
                <a:ext cx="9525" cy="63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07" name="Line 27"/>
              <p:cNvSpPr>
                <a:spLocks noChangeShapeType="1"/>
              </p:cNvSpPr>
              <p:nvPr/>
            </p:nvSpPr>
            <p:spPr bwMode="auto">
              <a:xfrm>
                <a:off x="1404267" y="3012809"/>
                <a:ext cx="9525" cy="95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08" name="Line 28"/>
              <p:cNvSpPr>
                <a:spLocks noChangeShapeType="1"/>
              </p:cNvSpPr>
              <p:nvPr/>
            </p:nvSpPr>
            <p:spPr bwMode="auto">
              <a:xfrm>
                <a:off x="1413792" y="3022334"/>
                <a:ext cx="9525" cy="1270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09" name="Line 29"/>
              <p:cNvSpPr>
                <a:spLocks noChangeShapeType="1"/>
              </p:cNvSpPr>
              <p:nvPr/>
            </p:nvSpPr>
            <p:spPr bwMode="auto">
              <a:xfrm>
                <a:off x="1423317" y="3035034"/>
                <a:ext cx="7938" cy="158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10" name="Line 30"/>
              <p:cNvSpPr>
                <a:spLocks noChangeShapeType="1"/>
              </p:cNvSpPr>
              <p:nvPr/>
            </p:nvSpPr>
            <p:spPr bwMode="auto">
              <a:xfrm>
                <a:off x="1431254" y="3050909"/>
                <a:ext cx="9525" cy="190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11" name="Line 31"/>
              <p:cNvSpPr>
                <a:spLocks noChangeShapeType="1"/>
              </p:cNvSpPr>
              <p:nvPr/>
            </p:nvSpPr>
            <p:spPr bwMode="auto">
              <a:xfrm>
                <a:off x="1440779" y="3069959"/>
                <a:ext cx="9525" cy="222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12" name="Line 32"/>
              <p:cNvSpPr>
                <a:spLocks noChangeShapeType="1"/>
              </p:cNvSpPr>
              <p:nvPr/>
            </p:nvSpPr>
            <p:spPr bwMode="auto">
              <a:xfrm>
                <a:off x="1450304" y="3092184"/>
                <a:ext cx="9525" cy="2381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13" name="Line 33"/>
              <p:cNvSpPr>
                <a:spLocks noChangeShapeType="1"/>
              </p:cNvSpPr>
              <p:nvPr/>
            </p:nvSpPr>
            <p:spPr bwMode="auto">
              <a:xfrm>
                <a:off x="1459829" y="3115996"/>
                <a:ext cx="9525" cy="269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14" name="Line 34"/>
              <p:cNvSpPr>
                <a:spLocks noChangeShapeType="1"/>
              </p:cNvSpPr>
              <p:nvPr/>
            </p:nvSpPr>
            <p:spPr bwMode="auto">
              <a:xfrm>
                <a:off x="1469354" y="3142984"/>
                <a:ext cx="9525" cy="285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15" name="Line 35"/>
              <p:cNvSpPr>
                <a:spLocks noChangeShapeType="1"/>
              </p:cNvSpPr>
              <p:nvPr/>
            </p:nvSpPr>
            <p:spPr bwMode="auto">
              <a:xfrm>
                <a:off x="1478879" y="3171559"/>
                <a:ext cx="7938" cy="301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16" name="Line 36"/>
              <p:cNvSpPr>
                <a:spLocks noChangeShapeType="1"/>
              </p:cNvSpPr>
              <p:nvPr/>
            </p:nvSpPr>
            <p:spPr bwMode="auto">
              <a:xfrm>
                <a:off x="1486817" y="3201721"/>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17" name="Line 37"/>
              <p:cNvSpPr>
                <a:spLocks noChangeShapeType="1"/>
              </p:cNvSpPr>
              <p:nvPr/>
            </p:nvSpPr>
            <p:spPr bwMode="auto">
              <a:xfrm>
                <a:off x="1496342" y="3233471"/>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18" name="Line 38"/>
              <p:cNvSpPr>
                <a:spLocks noChangeShapeType="1"/>
              </p:cNvSpPr>
              <p:nvPr/>
            </p:nvSpPr>
            <p:spPr bwMode="auto">
              <a:xfrm>
                <a:off x="1505867" y="3265221"/>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19" name="Line 39"/>
              <p:cNvSpPr>
                <a:spLocks noChangeShapeType="1"/>
              </p:cNvSpPr>
              <p:nvPr/>
            </p:nvSpPr>
            <p:spPr bwMode="auto">
              <a:xfrm>
                <a:off x="1515392" y="3300146"/>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20" name="Line 40"/>
              <p:cNvSpPr>
                <a:spLocks noChangeShapeType="1"/>
              </p:cNvSpPr>
              <p:nvPr/>
            </p:nvSpPr>
            <p:spPr bwMode="auto">
              <a:xfrm>
                <a:off x="1524917" y="3335071"/>
                <a:ext cx="7938"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21" name="Line 41"/>
              <p:cNvSpPr>
                <a:spLocks noChangeShapeType="1"/>
              </p:cNvSpPr>
              <p:nvPr/>
            </p:nvSpPr>
            <p:spPr bwMode="auto">
              <a:xfrm>
                <a:off x="1532854" y="3369996"/>
                <a:ext cx="9525" cy="3333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22" name="Line 42"/>
              <p:cNvSpPr>
                <a:spLocks noChangeShapeType="1"/>
              </p:cNvSpPr>
              <p:nvPr/>
            </p:nvSpPr>
            <p:spPr bwMode="auto">
              <a:xfrm>
                <a:off x="1542379" y="3403334"/>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23" name="Line 43"/>
              <p:cNvSpPr>
                <a:spLocks noChangeShapeType="1"/>
              </p:cNvSpPr>
              <p:nvPr/>
            </p:nvSpPr>
            <p:spPr bwMode="auto">
              <a:xfrm>
                <a:off x="1551904" y="3438259"/>
                <a:ext cx="9525" cy="3333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24" name="Line 44"/>
              <p:cNvSpPr>
                <a:spLocks noChangeShapeType="1"/>
              </p:cNvSpPr>
              <p:nvPr/>
            </p:nvSpPr>
            <p:spPr bwMode="auto">
              <a:xfrm>
                <a:off x="1561429" y="3471596"/>
                <a:ext cx="9525" cy="3333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25" name="Line 45"/>
              <p:cNvSpPr>
                <a:spLocks noChangeShapeType="1"/>
              </p:cNvSpPr>
              <p:nvPr/>
            </p:nvSpPr>
            <p:spPr bwMode="auto">
              <a:xfrm>
                <a:off x="1570954" y="3504934"/>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26" name="Line 46"/>
              <p:cNvSpPr>
                <a:spLocks noChangeShapeType="1"/>
              </p:cNvSpPr>
              <p:nvPr/>
            </p:nvSpPr>
            <p:spPr bwMode="auto">
              <a:xfrm>
                <a:off x="1580479" y="3536684"/>
                <a:ext cx="7938" cy="301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27" name="Line 47"/>
              <p:cNvSpPr>
                <a:spLocks noChangeShapeType="1"/>
              </p:cNvSpPr>
              <p:nvPr/>
            </p:nvSpPr>
            <p:spPr bwMode="auto">
              <a:xfrm>
                <a:off x="1588417" y="3566846"/>
                <a:ext cx="9525" cy="285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28" name="Line 48"/>
              <p:cNvSpPr>
                <a:spLocks noChangeShapeType="1"/>
              </p:cNvSpPr>
              <p:nvPr/>
            </p:nvSpPr>
            <p:spPr bwMode="auto">
              <a:xfrm>
                <a:off x="1597942" y="3595421"/>
                <a:ext cx="9525" cy="269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29" name="Line 49"/>
              <p:cNvSpPr>
                <a:spLocks noChangeShapeType="1"/>
              </p:cNvSpPr>
              <p:nvPr/>
            </p:nvSpPr>
            <p:spPr bwMode="auto">
              <a:xfrm>
                <a:off x="1607467" y="3622409"/>
                <a:ext cx="9525" cy="2381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30" name="Line 50"/>
              <p:cNvSpPr>
                <a:spLocks noChangeShapeType="1"/>
              </p:cNvSpPr>
              <p:nvPr/>
            </p:nvSpPr>
            <p:spPr bwMode="auto">
              <a:xfrm>
                <a:off x="1616992" y="3646221"/>
                <a:ext cx="9525" cy="222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31" name="Line 51"/>
              <p:cNvSpPr>
                <a:spLocks noChangeShapeType="1"/>
              </p:cNvSpPr>
              <p:nvPr/>
            </p:nvSpPr>
            <p:spPr bwMode="auto">
              <a:xfrm>
                <a:off x="1626517" y="3668446"/>
                <a:ext cx="7938" cy="174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32" name="Line 52"/>
              <p:cNvSpPr>
                <a:spLocks noChangeShapeType="1"/>
              </p:cNvSpPr>
              <p:nvPr/>
            </p:nvSpPr>
            <p:spPr bwMode="auto">
              <a:xfrm>
                <a:off x="1634454" y="3685909"/>
                <a:ext cx="9525" cy="174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33" name="Line 53"/>
              <p:cNvSpPr>
                <a:spLocks noChangeShapeType="1"/>
              </p:cNvSpPr>
              <p:nvPr/>
            </p:nvSpPr>
            <p:spPr bwMode="auto">
              <a:xfrm>
                <a:off x="1643979" y="3703371"/>
                <a:ext cx="9525" cy="1270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34" name="Line 54"/>
              <p:cNvSpPr>
                <a:spLocks noChangeShapeType="1"/>
              </p:cNvSpPr>
              <p:nvPr/>
            </p:nvSpPr>
            <p:spPr bwMode="auto">
              <a:xfrm>
                <a:off x="1653504" y="3716071"/>
                <a:ext cx="9525" cy="95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35" name="Line 55"/>
              <p:cNvSpPr>
                <a:spLocks noChangeShapeType="1"/>
              </p:cNvSpPr>
              <p:nvPr/>
            </p:nvSpPr>
            <p:spPr bwMode="auto">
              <a:xfrm>
                <a:off x="1663029" y="3725596"/>
                <a:ext cx="9525" cy="63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36" name="Line 56"/>
              <p:cNvSpPr>
                <a:spLocks noChangeShapeType="1"/>
              </p:cNvSpPr>
              <p:nvPr/>
            </p:nvSpPr>
            <p:spPr bwMode="auto">
              <a:xfrm>
                <a:off x="1672554" y="3731946"/>
                <a:ext cx="9525" cy="31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37" name="Line 57"/>
              <p:cNvSpPr>
                <a:spLocks noChangeShapeType="1"/>
              </p:cNvSpPr>
              <p:nvPr/>
            </p:nvSpPr>
            <p:spPr bwMode="auto">
              <a:xfrm>
                <a:off x="1682079" y="3735121"/>
                <a:ext cx="7938" cy="15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38" name="Line 58"/>
              <p:cNvSpPr>
                <a:spLocks noChangeShapeType="1"/>
              </p:cNvSpPr>
              <p:nvPr/>
            </p:nvSpPr>
            <p:spPr bwMode="auto">
              <a:xfrm flipV="1">
                <a:off x="1690017" y="3731946"/>
                <a:ext cx="9525" cy="31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39" name="Line 59"/>
              <p:cNvSpPr>
                <a:spLocks noChangeShapeType="1"/>
              </p:cNvSpPr>
              <p:nvPr/>
            </p:nvSpPr>
            <p:spPr bwMode="auto">
              <a:xfrm flipV="1">
                <a:off x="1699542" y="3725596"/>
                <a:ext cx="9525" cy="63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40" name="Line 60"/>
              <p:cNvSpPr>
                <a:spLocks noChangeShapeType="1"/>
              </p:cNvSpPr>
              <p:nvPr/>
            </p:nvSpPr>
            <p:spPr bwMode="auto">
              <a:xfrm flipV="1">
                <a:off x="1709067" y="3716071"/>
                <a:ext cx="9525" cy="95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41" name="Line 61"/>
              <p:cNvSpPr>
                <a:spLocks noChangeShapeType="1"/>
              </p:cNvSpPr>
              <p:nvPr/>
            </p:nvSpPr>
            <p:spPr bwMode="auto">
              <a:xfrm flipV="1">
                <a:off x="1718592" y="3703371"/>
                <a:ext cx="9525" cy="1270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42" name="Line 62"/>
              <p:cNvSpPr>
                <a:spLocks noChangeShapeType="1"/>
              </p:cNvSpPr>
              <p:nvPr/>
            </p:nvSpPr>
            <p:spPr bwMode="auto">
              <a:xfrm flipV="1">
                <a:off x="1728117" y="3685909"/>
                <a:ext cx="9525" cy="174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43" name="Line 63"/>
              <p:cNvSpPr>
                <a:spLocks noChangeShapeType="1"/>
              </p:cNvSpPr>
              <p:nvPr/>
            </p:nvSpPr>
            <p:spPr bwMode="auto">
              <a:xfrm flipV="1">
                <a:off x="1737642" y="3668446"/>
                <a:ext cx="7938" cy="174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44" name="Line 64"/>
              <p:cNvSpPr>
                <a:spLocks noChangeShapeType="1"/>
              </p:cNvSpPr>
              <p:nvPr/>
            </p:nvSpPr>
            <p:spPr bwMode="auto">
              <a:xfrm flipV="1">
                <a:off x="1745579" y="3646221"/>
                <a:ext cx="9525" cy="222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45" name="Line 65"/>
              <p:cNvSpPr>
                <a:spLocks noChangeShapeType="1"/>
              </p:cNvSpPr>
              <p:nvPr/>
            </p:nvSpPr>
            <p:spPr bwMode="auto">
              <a:xfrm flipV="1">
                <a:off x="1755104" y="3622409"/>
                <a:ext cx="9525" cy="2381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46" name="Line 66"/>
              <p:cNvSpPr>
                <a:spLocks noChangeShapeType="1"/>
              </p:cNvSpPr>
              <p:nvPr/>
            </p:nvSpPr>
            <p:spPr bwMode="auto">
              <a:xfrm flipV="1">
                <a:off x="1764629" y="3595421"/>
                <a:ext cx="9525" cy="269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47" name="Line 67"/>
              <p:cNvSpPr>
                <a:spLocks noChangeShapeType="1"/>
              </p:cNvSpPr>
              <p:nvPr/>
            </p:nvSpPr>
            <p:spPr bwMode="auto">
              <a:xfrm flipV="1">
                <a:off x="1774154" y="3566846"/>
                <a:ext cx="9525" cy="285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48" name="Line 68"/>
              <p:cNvSpPr>
                <a:spLocks noChangeShapeType="1"/>
              </p:cNvSpPr>
              <p:nvPr/>
            </p:nvSpPr>
            <p:spPr bwMode="auto">
              <a:xfrm flipV="1">
                <a:off x="1783679" y="3536684"/>
                <a:ext cx="7938" cy="301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49" name="Line 69"/>
              <p:cNvSpPr>
                <a:spLocks noChangeShapeType="1"/>
              </p:cNvSpPr>
              <p:nvPr/>
            </p:nvSpPr>
            <p:spPr bwMode="auto">
              <a:xfrm flipV="1">
                <a:off x="1791617" y="3504934"/>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50" name="Line 70"/>
              <p:cNvSpPr>
                <a:spLocks noChangeShapeType="1"/>
              </p:cNvSpPr>
              <p:nvPr/>
            </p:nvSpPr>
            <p:spPr bwMode="auto">
              <a:xfrm flipV="1">
                <a:off x="1801142" y="3471596"/>
                <a:ext cx="9525" cy="3333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51" name="Line 71"/>
              <p:cNvSpPr>
                <a:spLocks noChangeShapeType="1"/>
              </p:cNvSpPr>
              <p:nvPr/>
            </p:nvSpPr>
            <p:spPr bwMode="auto">
              <a:xfrm flipV="1">
                <a:off x="1810667" y="3438259"/>
                <a:ext cx="9525" cy="3333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52" name="Line 72"/>
              <p:cNvSpPr>
                <a:spLocks noChangeShapeType="1"/>
              </p:cNvSpPr>
              <p:nvPr/>
            </p:nvSpPr>
            <p:spPr bwMode="auto">
              <a:xfrm flipV="1">
                <a:off x="1820192" y="3403334"/>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53" name="Line 73"/>
              <p:cNvSpPr>
                <a:spLocks noChangeShapeType="1"/>
              </p:cNvSpPr>
              <p:nvPr/>
            </p:nvSpPr>
            <p:spPr bwMode="auto">
              <a:xfrm flipV="1">
                <a:off x="1829717" y="3369996"/>
                <a:ext cx="9525" cy="3333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54" name="Line 74"/>
              <p:cNvSpPr>
                <a:spLocks noChangeShapeType="1"/>
              </p:cNvSpPr>
              <p:nvPr/>
            </p:nvSpPr>
            <p:spPr bwMode="auto">
              <a:xfrm flipV="1">
                <a:off x="1839242" y="3335071"/>
                <a:ext cx="7938"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55" name="Line 75"/>
              <p:cNvSpPr>
                <a:spLocks noChangeShapeType="1"/>
              </p:cNvSpPr>
              <p:nvPr/>
            </p:nvSpPr>
            <p:spPr bwMode="auto">
              <a:xfrm flipV="1">
                <a:off x="1847179" y="3300146"/>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56" name="Line 76"/>
              <p:cNvSpPr>
                <a:spLocks noChangeShapeType="1"/>
              </p:cNvSpPr>
              <p:nvPr/>
            </p:nvSpPr>
            <p:spPr bwMode="auto">
              <a:xfrm flipV="1">
                <a:off x="1856704" y="3265221"/>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57" name="Line 77"/>
              <p:cNvSpPr>
                <a:spLocks noChangeShapeType="1"/>
              </p:cNvSpPr>
              <p:nvPr/>
            </p:nvSpPr>
            <p:spPr bwMode="auto">
              <a:xfrm flipV="1">
                <a:off x="1866229" y="3233471"/>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58" name="Line 78"/>
              <p:cNvSpPr>
                <a:spLocks noChangeShapeType="1"/>
              </p:cNvSpPr>
              <p:nvPr/>
            </p:nvSpPr>
            <p:spPr bwMode="auto">
              <a:xfrm flipV="1">
                <a:off x="1875754" y="3201721"/>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59" name="Line 79"/>
              <p:cNvSpPr>
                <a:spLocks noChangeShapeType="1"/>
              </p:cNvSpPr>
              <p:nvPr/>
            </p:nvSpPr>
            <p:spPr bwMode="auto">
              <a:xfrm flipV="1">
                <a:off x="1885279" y="3171559"/>
                <a:ext cx="9525" cy="301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60" name="Line 80"/>
              <p:cNvSpPr>
                <a:spLocks noChangeShapeType="1"/>
              </p:cNvSpPr>
              <p:nvPr/>
            </p:nvSpPr>
            <p:spPr bwMode="auto">
              <a:xfrm flipV="1">
                <a:off x="1894804" y="3142984"/>
                <a:ext cx="7938" cy="285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61" name="Line 81"/>
              <p:cNvSpPr>
                <a:spLocks noChangeShapeType="1"/>
              </p:cNvSpPr>
              <p:nvPr/>
            </p:nvSpPr>
            <p:spPr bwMode="auto">
              <a:xfrm flipV="1">
                <a:off x="1902742" y="3115996"/>
                <a:ext cx="9525" cy="269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62" name="Line 82"/>
              <p:cNvSpPr>
                <a:spLocks noChangeShapeType="1"/>
              </p:cNvSpPr>
              <p:nvPr/>
            </p:nvSpPr>
            <p:spPr bwMode="auto">
              <a:xfrm flipV="1">
                <a:off x="1912267" y="3092184"/>
                <a:ext cx="9525" cy="2381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63" name="Line 83"/>
              <p:cNvSpPr>
                <a:spLocks noChangeShapeType="1"/>
              </p:cNvSpPr>
              <p:nvPr/>
            </p:nvSpPr>
            <p:spPr bwMode="auto">
              <a:xfrm flipV="1">
                <a:off x="1921792" y="3069959"/>
                <a:ext cx="9525" cy="222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64" name="Line 84"/>
              <p:cNvSpPr>
                <a:spLocks noChangeShapeType="1"/>
              </p:cNvSpPr>
              <p:nvPr/>
            </p:nvSpPr>
            <p:spPr bwMode="auto">
              <a:xfrm flipV="1">
                <a:off x="1931317" y="3050909"/>
                <a:ext cx="9525" cy="190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65" name="Line 85"/>
              <p:cNvSpPr>
                <a:spLocks noChangeShapeType="1"/>
              </p:cNvSpPr>
              <p:nvPr/>
            </p:nvSpPr>
            <p:spPr bwMode="auto">
              <a:xfrm flipV="1">
                <a:off x="1940842" y="3035034"/>
                <a:ext cx="7938" cy="158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66" name="Line 86"/>
              <p:cNvSpPr>
                <a:spLocks noChangeShapeType="1"/>
              </p:cNvSpPr>
              <p:nvPr/>
            </p:nvSpPr>
            <p:spPr bwMode="auto">
              <a:xfrm flipV="1">
                <a:off x="1948779" y="3022334"/>
                <a:ext cx="9525" cy="1270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67" name="Line 87"/>
              <p:cNvSpPr>
                <a:spLocks noChangeShapeType="1"/>
              </p:cNvSpPr>
              <p:nvPr/>
            </p:nvSpPr>
            <p:spPr bwMode="auto">
              <a:xfrm flipV="1">
                <a:off x="1958304" y="3012809"/>
                <a:ext cx="9525" cy="95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68" name="Line 88"/>
              <p:cNvSpPr>
                <a:spLocks noChangeShapeType="1"/>
              </p:cNvSpPr>
              <p:nvPr/>
            </p:nvSpPr>
            <p:spPr bwMode="auto">
              <a:xfrm flipV="1">
                <a:off x="1967829" y="3006459"/>
                <a:ext cx="9525" cy="63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69" name="Line 89"/>
              <p:cNvSpPr>
                <a:spLocks noChangeShapeType="1"/>
              </p:cNvSpPr>
              <p:nvPr/>
            </p:nvSpPr>
            <p:spPr bwMode="auto">
              <a:xfrm flipV="1">
                <a:off x="1977354" y="3003284"/>
                <a:ext cx="9525" cy="31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70" name="Line 90"/>
              <p:cNvSpPr>
                <a:spLocks noChangeShapeType="1"/>
              </p:cNvSpPr>
              <p:nvPr/>
            </p:nvSpPr>
            <p:spPr bwMode="auto">
              <a:xfrm>
                <a:off x="1986879" y="3003284"/>
                <a:ext cx="9525" cy="15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71" name="Line 91"/>
              <p:cNvSpPr>
                <a:spLocks noChangeShapeType="1"/>
              </p:cNvSpPr>
              <p:nvPr/>
            </p:nvSpPr>
            <p:spPr bwMode="auto">
              <a:xfrm>
                <a:off x="1996404" y="3003284"/>
                <a:ext cx="7938" cy="31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72" name="Line 92"/>
              <p:cNvSpPr>
                <a:spLocks noChangeShapeType="1"/>
              </p:cNvSpPr>
              <p:nvPr/>
            </p:nvSpPr>
            <p:spPr bwMode="auto">
              <a:xfrm>
                <a:off x="2004342" y="3006459"/>
                <a:ext cx="9525" cy="63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73" name="Line 93"/>
              <p:cNvSpPr>
                <a:spLocks noChangeShapeType="1"/>
              </p:cNvSpPr>
              <p:nvPr/>
            </p:nvSpPr>
            <p:spPr bwMode="auto">
              <a:xfrm>
                <a:off x="2013867" y="3012809"/>
                <a:ext cx="9525" cy="95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74" name="Line 94"/>
              <p:cNvSpPr>
                <a:spLocks noChangeShapeType="1"/>
              </p:cNvSpPr>
              <p:nvPr/>
            </p:nvSpPr>
            <p:spPr bwMode="auto">
              <a:xfrm>
                <a:off x="2023392" y="3022334"/>
                <a:ext cx="9525" cy="1270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75" name="Line 95"/>
              <p:cNvSpPr>
                <a:spLocks noChangeShapeType="1"/>
              </p:cNvSpPr>
              <p:nvPr/>
            </p:nvSpPr>
            <p:spPr bwMode="auto">
              <a:xfrm>
                <a:off x="2032917" y="3035034"/>
                <a:ext cx="9525" cy="158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76" name="Line 96"/>
              <p:cNvSpPr>
                <a:spLocks noChangeShapeType="1"/>
              </p:cNvSpPr>
              <p:nvPr/>
            </p:nvSpPr>
            <p:spPr bwMode="auto">
              <a:xfrm>
                <a:off x="2042442" y="3050909"/>
                <a:ext cx="9525" cy="190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77" name="Line 97"/>
              <p:cNvSpPr>
                <a:spLocks noChangeShapeType="1"/>
              </p:cNvSpPr>
              <p:nvPr/>
            </p:nvSpPr>
            <p:spPr bwMode="auto">
              <a:xfrm>
                <a:off x="2051967" y="3069959"/>
                <a:ext cx="7938" cy="222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78" name="Line 98"/>
              <p:cNvSpPr>
                <a:spLocks noChangeShapeType="1"/>
              </p:cNvSpPr>
              <p:nvPr/>
            </p:nvSpPr>
            <p:spPr bwMode="auto">
              <a:xfrm>
                <a:off x="2059904" y="3092184"/>
                <a:ext cx="9525" cy="2381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79" name="Line 99"/>
              <p:cNvSpPr>
                <a:spLocks noChangeShapeType="1"/>
              </p:cNvSpPr>
              <p:nvPr/>
            </p:nvSpPr>
            <p:spPr bwMode="auto">
              <a:xfrm>
                <a:off x="2069429" y="3115996"/>
                <a:ext cx="9525" cy="269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80" name="Line 100"/>
              <p:cNvSpPr>
                <a:spLocks noChangeShapeType="1"/>
              </p:cNvSpPr>
              <p:nvPr/>
            </p:nvSpPr>
            <p:spPr bwMode="auto">
              <a:xfrm>
                <a:off x="2078954" y="3142984"/>
                <a:ext cx="9525" cy="285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81" name="Line 101"/>
              <p:cNvSpPr>
                <a:spLocks noChangeShapeType="1"/>
              </p:cNvSpPr>
              <p:nvPr/>
            </p:nvSpPr>
            <p:spPr bwMode="auto">
              <a:xfrm>
                <a:off x="2088479" y="3171559"/>
                <a:ext cx="9525" cy="301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82" name="Line 102"/>
              <p:cNvSpPr>
                <a:spLocks noChangeShapeType="1"/>
              </p:cNvSpPr>
              <p:nvPr/>
            </p:nvSpPr>
            <p:spPr bwMode="auto">
              <a:xfrm>
                <a:off x="2098004" y="3201721"/>
                <a:ext cx="7938"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83" name="Line 103"/>
              <p:cNvSpPr>
                <a:spLocks noChangeShapeType="1"/>
              </p:cNvSpPr>
              <p:nvPr/>
            </p:nvSpPr>
            <p:spPr bwMode="auto">
              <a:xfrm>
                <a:off x="2105942" y="3233471"/>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84" name="Line 104"/>
              <p:cNvSpPr>
                <a:spLocks noChangeShapeType="1"/>
              </p:cNvSpPr>
              <p:nvPr/>
            </p:nvSpPr>
            <p:spPr bwMode="auto">
              <a:xfrm>
                <a:off x="2115467" y="3265221"/>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85" name="Line 105"/>
              <p:cNvSpPr>
                <a:spLocks noChangeShapeType="1"/>
              </p:cNvSpPr>
              <p:nvPr/>
            </p:nvSpPr>
            <p:spPr bwMode="auto">
              <a:xfrm>
                <a:off x="2124992" y="3300146"/>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86" name="Line 106"/>
              <p:cNvSpPr>
                <a:spLocks noChangeShapeType="1"/>
              </p:cNvSpPr>
              <p:nvPr/>
            </p:nvSpPr>
            <p:spPr bwMode="auto">
              <a:xfrm>
                <a:off x="2134517" y="3335071"/>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grpSp>
      <p:grpSp>
        <p:nvGrpSpPr>
          <p:cNvPr id="6" name="Group 688"/>
          <p:cNvGrpSpPr/>
          <p:nvPr/>
        </p:nvGrpSpPr>
        <p:grpSpPr>
          <a:xfrm>
            <a:off x="4032738" y="2045381"/>
            <a:ext cx="1831058" cy="350199"/>
            <a:chOff x="1228054" y="3000375"/>
            <a:chExt cx="1831058" cy="736334"/>
          </a:xfrm>
        </p:grpSpPr>
        <p:grpSp>
          <p:nvGrpSpPr>
            <p:cNvPr id="7" name="Group 385"/>
            <p:cNvGrpSpPr/>
            <p:nvPr/>
          </p:nvGrpSpPr>
          <p:grpSpPr>
            <a:xfrm>
              <a:off x="1228054" y="3003284"/>
              <a:ext cx="915988" cy="733425"/>
              <a:chOff x="1228054" y="3003284"/>
              <a:chExt cx="915988" cy="733425"/>
            </a:xfrm>
          </p:grpSpPr>
          <p:sp>
            <p:nvSpPr>
              <p:cNvPr id="791" name="Line 8"/>
              <p:cNvSpPr>
                <a:spLocks noChangeShapeType="1"/>
              </p:cNvSpPr>
              <p:nvPr/>
            </p:nvSpPr>
            <p:spPr bwMode="auto">
              <a:xfrm flipV="1">
                <a:off x="1228054" y="3335071"/>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92" name="Line 9"/>
              <p:cNvSpPr>
                <a:spLocks noChangeShapeType="1"/>
              </p:cNvSpPr>
              <p:nvPr/>
            </p:nvSpPr>
            <p:spPr bwMode="auto">
              <a:xfrm flipV="1">
                <a:off x="1237579" y="3300146"/>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93" name="Line 10"/>
              <p:cNvSpPr>
                <a:spLocks noChangeShapeType="1"/>
              </p:cNvSpPr>
              <p:nvPr/>
            </p:nvSpPr>
            <p:spPr bwMode="auto">
              <a:xfrm flipV="1">
                <a:off x="1247104" y="3265221"/>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94" name="Line 11"/>
              <p:cNvSpPr>
                <a:spLocks noChangeShapeType="1"/>
              </p:cNvSpPr>
              <p:nvPr/>
            </p:nvSpPr>
            <p:spPr bwMode="auto">
              <a:xfrm flipV="1">
                <a:off x="1256629" y="3233471"/>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95" name="Line 12"/>
              <p:cNvSpPr>
                <a:spLocks noChangeShapeType="1"/>
              </p:cNvSpPr>
              <p:nvPr/>
            </p:nvSpPr>
            <p:spPr bwMode="auto">
              <a:xfrm flipV="1">
                <a:off x="1266154" y="3201721"/>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96" name="Line 13"/>
              <p:cNvSpPr>
                <a:spLocks noChangeShapeType="1"/>
              </p:cNvSpPr>
              <p:nvPr/>
            </p:nvSpPr>
            <p:spPr bwMode="auto">
              <a:xfrm flipV="1">
                <a:off x="1275679" y="3171559"/>
                <a:ext cx="7938" cy="301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97" name="Line 14"/>
              <p:cNvSpPr>
                <a:spLocks noChangeShapeType="1"/>
              </p:cNvSpPr>
              <p:nvPr/>
            </p:nvSpPr>
            <p:spPr bwMode="auto">
              <a:xfrm flipV="1">
                <a:off x="1283617" y="3142984"/>
                <a:ext cx="9525" cy="285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98" name="Line 15"/>
              <p:cNvSpPr>
                <a:spLocks noChangeShapeType="1"/>
              </p:cNvSpPr>
              <p:nvPr/>
            </p:nvSpPr>
            <p:spPr bwMode="auto">
              <a:xfrm flipV="1">
                <a:off x="1293142" y="3115996"/>
                <a:ext cx="9525" cy="269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99" name="Line 16"/>
              <p:cNvSpPr>
                <a:spLocks noChangeShapeType="1"/>
              </p:cNvSpPr>
              <p:nvPr/>
            </p:nvSpPr>
            <p:spPr bwMode="auto">
              <a:xfrm flipV="1">
                <a:off x="1302667" y="3092184"/>
                <a:ext cx="9525" cy="2381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00" name="Line 17"/>
              <p:cNvSpPr>
                <a:spLocks noChangeShapeType="1"/>
              </p:cNvSpPr>
              <p:nvPr/>
            </p:nvSpPr>
            <p:spPr bwMode="auto">
              <a:xfrm flipV="1">
                <a:off x="1312192" y="3069959"/>
                <a:ext cx="9525" cy="222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01" name="Line 18"/>
              <p:cNvSpPr>
                <a:spLocks noChangeShapeType="1"/>
              </p:cNvSpPr>
              <p:nvPr/>
            </p:nvSpPr>
            <p:spPr bwMode="auto">
              <a:xfrm flipV="1">
                <a:off x="1321717" y="3050909"/>
                <a:ext cx="7938" cy="190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02" name="Line 19"/>
              <p:cNvSpPr>
                <a:spLocks noChangeShapeType="1"/>
              </p:cNvSpPr>
              <p:nvPr/>
            </p:nvSpPr>
            <p:spPr bwMode="auto">
              <a:xfrm flipV="1">
                <a:off x="1329654" y="3035034"/>
                <a:ext cx="9525" cy="158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03" name="Line 20"/>
              <p:cNvSpPr>
                <a:spLocks noChangeShapeType="1"/>
              </p:cNvSpPr>
              <p:nvPr/>
            </p:nvSpPr>
            <p:spPr bwMode="auto">
              <a:xfrm flipV="1">
                <a:off x="1339179" y="3022334"/>
                <a:ext cx="9525" cy="1270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04" name="Line 21"/>
              <p:cNvSpPr>
                <a:spLocks noChangeShapeType="1"/>
              </p:cNvSpPr>
              <p:nvPr/>
            </p:nvSpPr>
            <p:spPr bwMode="auto">
              <a:xfrm flipV="1">
                <a:off x="1348704" y="3012809"/>
                <a:ext cx="9525" cy="95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05" name="Line 22"/>
              <p:cNvSpPr>
                <a:spLocks noChangeShapeType="1"/>
              </p:cNvSpPr>
              <p:nvPr/>
            </p:nvSpPr>
            <p:spPr bwMode="auto">
              <a:xfrm flipV="1">
                <a:off x="1358229" y="3006459"/>
                <a:ext cx="9525" cy="63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06" name="Line 23"/>
              <p:cNvSpPr>
                <a:spLocks noChangeShapeType="1"/>
              </p:cNvSpPr>
              <p:nvPr/>
            </p:nvSpPr>
            <p:spPr bwMode="auto">
              <a:xfrm flipV="1">
                <a:off x="1367754" y="3003284"/>
                <a:ext cx="9525" cy="31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07" name="Line 24"/>
              <p:cNvSpPr>
                <a:spLocks noChangeShapeType="1"/>
              </p:cNvSpPr>
              <p:nvPr/>
            </p:nvSpPr>
            <p:spPr bwMode="auto">
              <a:xfrm>
                <a:off x="1377279" y="3003284"/>
                <a:ext cx="7938" cy="15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08" name="Line 25"/>
              <p:cNvSpPr>
                <a:spLocks noChangeShapeType="1"/>
              </p:cNvSpPr>
              <p:nvPr/>
            </p:nvSpPr>
            <p:spPr bwMode="auto">
              <a:xfrm>
                <a:off x="1385217" y="3003284"/>
                <a:ext cx="9525" cy="31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09" name="Line 26"/>
              <p:cNvSpPr>
                <a:spLocks noChangeShapeType="1"/>
              </p:cNvSpPr>
              <p:nvPr/>
            </p:nvSpPr>
            <p:spPr bwMode="auto">
              <a:xfrm>
                <a:off x="1394742" y="3006459"/>
                <a:ext cx="9525" cy="63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10" name="Line 27"/>
              <p:cNvSpPr>
                <a:spLocks noChangeShapeType="1"/>
              </p:cNvSpPr>
              <p:nvPr/>
            </p:nvSpPr>
            <p:spPr bwMode="auto">
              <a:xfrm>
                <a:off x="1404267" y="3012809"/>
                <a:ext cx="9525" cy="95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11" name="Line 28"/>
              <p:cNvSpPr>
                <a:spLocks noChangeShapeType="1"/>
              </p:cNvSpPr>
              <p:nvPr/>
            </p:nvSpPr>
            <p:spPr bwMode="auto">
              <a:xfrm>
                <a:off x="1413792" y="3022334"/>
                <a:ext cx="9525" cy="1270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12" name="Line 29"/>
              <p:cNvSpPr>
                <a:spLocks noChangeShapeType="1"/>
              </p:cNvSpPr>
              <p:nvPr/>
            </p:nvSpPr>
            <p:spPr bwMode="auto">
              <a:xfrm>
                <a:off x="1423317" y="3035034"/>
                <a:ext cx="7938" cy="158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13" name="Line 30"/>
              <p:cNvSpPr>
                <a:spLocks noChangeShapeType="1"/>
              </p:cNvSpPr>
              <p:nvPr/>
            </p:nvSpPr>
            <p:spPr bwMode="auto">
              <a:xfrm>
                <a:off x="1431254" y="3050909"/>
                <a:ext cx="9525" cy="190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14" name="Line 31"/>
              <p:cNvSpPr>
                <a:spLocks noChangeShapeType="1"/>
              </p:cNvSpPr>
              <p:nvPr/>
            </p:nvSpPr>
            <p:spPr bwMode="auto">
              <a:xfrm>
                <a:off x="1440779" y="3069959"/>
                <a:ext cx="9525" cy="222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15" name="Line 32"/>
              <p:cNvSpPr>
                <a:spLocks noChangeShapeType="1"/>
              </p:cNvSpPr>
              <p:nvPr/>
            </p:nvSpPr>
            <p:spPr bwMode="auto">
              <a:xfrm>
                <a:off x="1450304" y="3092184"/>
                <a:ext cx="9525" cy="2381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16" name="Line 33"/>
              <p:cNvSpPr>
                <a:spLocks noChangeShapeType="1"/>
              </p:cNvSpPr>
              <p:nvPr/>
            </p:nvSpPr>
            <p:spPr bwMode="auto">
              <a:xfrm>
                <a:off x="1459829" y="3115996"/>
                <a:ext cx="9525" cy="269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17" name="Line 34"/>
              <p:cNvSpPr>
                <a:spLocks noChangeShapeType="1"/>
              </p:cNvSpPr>
              <p:nvPr/>
            </p:nvSpPr>
            <p:spPr bwMode="auto">
              <a:xfrm>
                <a:off x="1469354" y="3142984"/>
                <a:ext cx="9525" cy="285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18" name="Line 35"/>
              <p:cNvSpPr>
                <a:spLocks noChangeShapeType="1"/>
              </p:cNvSpPr>
              <p:nvPr/>
            </p:nvSpPr>
            <p:spPr bwMode="auto">
              <a:xfrm>
                <a:off x="1478879" y="3171559"/>
                <a:ext cx="7938" cy="301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19" name="Line 36"/>
              <p:cNvSpPr>
                <a:spLocks noChangeShapeType="1"/>
              </p:cNvSpPr>
              <p:nvPr/>
            </p:nvSpPr>
            <p:spPr bwMode="auto">
              <a:xfrm>
                <a:off x="1486817" y="3201721"/>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20" name="Line 37"/>
              <p:cNvSpPr>
                <a:spLocks noChangeShapeType="1"/>
              </p:cNvSpPr>
              <p:nvPr/>
            </p:nvSpPr>
            <p:spPr bwMode="auto">
              <a:xfrm>
                <a:off x="1496342" y="3233471"/>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21" name="Line 38"/>
              <p:cNvSpPr>
                <a:spLocks noChangeShapeType="1"/>
              </p:cNvSpPr>
              <p:nvPr/>
            </p:nvSpPr>
            <p:spPr bwMode="auto">
              <a:xfrm>
                <a:off x="1505867" y="3265221"/>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22" name="Line 39"/>
              <p:cNvSpPr>
                <a:spLocks noChangeShapeType="1"/>
              </p:cNvSpPr>
              <p:nvPr/>
            </p:nvSpPr>
            <p:spPr bwMode="auto">
              <a:xfrm>
                <a:off x="1515392" y="3300146"/>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23" name="Line 40"/>
              <p:cNvSpPr>
                <a:spLocks noChangeShapeType="1"/>
              </p:cNvSpPr>
              <p:nvPr/>
            </p:nvSpPr>
            <p:spPr bwMode="auto">
              <a:xfrm>
                <a:off x="1524917" y="3335071"/>
                <a:ext cx="7938"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24" name="Line 41"/>
              <p:cNvSpPr>
                <a:spLocks noChangeShapeType="1"/>
              </p:cNvSpPr>
              <p:nvPr/>
            </p:nvSpPr>
            <p:spPr bwMode="auto">
              <a:xfrm>
                <a:off x="1532854" y="3369996"/>
                <a:ext cx="9525" cy="3333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25" name="Line 42"/>
              <p:cNvSpPr>
                <a:spLocks noChangeShapeType="1"/>
              </p:cNvSpPr>
              <p:nvPr/>
            </p:nvSpPr>
            <p:spPr bwMode="auto">
              <a:xfrm>
                <a:off x="1542379" y="3403334"/>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26" name="Line 43"/>
              <p:cNvSpPr>
                <a:spLocks noChangeShapeType="1"/>
              </p:cNvSpPr>
              <p:nvPr/>
            </p:nvSpPr>
            <p:spPr bwMode="auto">
              <a:xfrm>
                <a:off x="1551904" y="3438259"/>
                <a:ext cx="9525" cy="3333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27" name="Line 44"/>
              <p:cNvSpPr>
                <a:spLocks noChangeShapeType="1"/>
              </p:cNvSpPr>
              <p:nvPr/>
            </p:nvSpPr>
            <p:spPr bwMode="auto">
              <a:xfrm>
                <a:off x="1561429" y="3471596"/>
                <a:ext cx="9525" cy="3333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28" name="Line 45"/>
              <p:cNvSpPr>
                <a:spLocks noChangeShapeType="1"/>
              </p:cNvSpPr>
              <p:nvPr/>
            </p:nvSpPr>
            <p:spPr bwMode="auto">
              <a:xfrm>
                <a:off x="1570954" y="3504934"/>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29" name="Line 46"/>
              <p:cNvSpPr>
                <a:spLocks noChangeShapeType="1"/>
              </p:cNvSpPr>
              <p:nvPr/>
            </p:nvSpPr>
            <p:spPr bwMode="auto">
              <a:xfrm>
                <a:off x="1580479" y="3536684"/>
                <a:ext cx="7938" cy="301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30" name="Line 47"/>
              <p:cNvSpPr>
                <a:spLocks noChangeShapeType="1"/>
              </p:cNvSpPr>
              <p:nvPr/>
            </p:nvSpPr>
            <p:spPr bwMode="auto">
              <a:xfrm>
                <a:off x="1588417" y="3566846"/>
                <a:ext cx="9525" cy="285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31" name="Line 48"/>
              <p:cNvSpPr>
                <a:spLocks noChangeShapeType="1"/>
              </p:cNvSpPr>
              <p:nvPr/>
            </p:nvSpPr>
            <p:spPr bwMode="auto">
              <a:xfrm>
                <a:off x="1597942" y="3595421"/>
                <a:ext cx="9525" cy="269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32" name="Line 49"/>
              <p:cNvSpPr>
                <a:spLocks noChangeShapeType="1"/>
              </p:cNvSpPr>
              <p:nvPr/>
            </p:nvSpPr>
            <p:spPr bwMode="auto">
              <a:xfrm>
                <a:off x="1607467" y="3622409"/>
                <a:ext cx="9525" cy="2381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33" name="Line 50"/>
              <p:cNvSpPr>
                <a:spLocks noChangeShapeType="1"/>
              </p:cNvSpPr>
              <p:nvPr/>
            </p:nvSpPr>
            <p:spPr bwMode="auto">
              <a:xfrm>
                <a:off x="1616992" y="3646221"/>
                <a:ext cx="9525" cy="222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34" name="Line 51"/>
              <p:cNvSpPr>
                <a:spLocks noChangeShapeType="1"/>
              </p:cNvSpPr>
              <p:nvPr/>
            </p:nvSpPr>
            <p:spPr bwMode="auto">
              <a:xfrm>
                <a:off x="1626517" y="3668446"/>
                <a:ext cx="7938" cy="174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35" name="Line 52"/>
              <p:cNvSpPr>
                <a:spLocks noChangeShapeType="1"/>
              </p:cNvSpPr>
              <p:nvPr/>
            </p:nvSpPr>
            <p:spPr bwMode="auto">
              <a:xfrm>
                <a:off x="1634454" y="3685909"/>
                <a:ext cx="9525" cy="174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36" name="Line 53"/>
              <p:cNvSpPr>
                <a:spLocks noChangeShapeType="1"/>
              </p:cNvSpPr>
              <p:nvPr/>
            </p:nvSpPr>
            <p:spPr bwMode="auto">
              <a:xfrm>
                <a:off x="1643979" y="3703371"/>
                <a:ext cx="9525" cy="1270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37" name="Line 54"/>
              <p:cNvSpPr>
                <a:spLocks noChangeShapeType="1"/>
              </p:cNvSpPr>
              <p:nvPr/>
            </p:nvSpPr>
            <p:spPr bwMode="auto">
              <a:xfrm>
                <a:off x="1653504" y="3716071"/>
                <a:ext cx="9525" cy="95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38" name="Line 55"/>
              <p:cNvSpPr>
                <a:spLocks noChangeShapeType="1"/>
              </p:cNvSpPr>
              <p:nvPr/>
            </p:nvSpPr>
            <p:spPr bwMode="auto">
              <a:xfrm>
                <a:off x="1663029" y="3725596"/>
                <a:ext cx="9525" cy="63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39" name="Line 56"/>
              <p:cNvSpPr>
                <a:spLocks noChangeShapeType="1"/>
              </p:cNvSpPr>
              <p:nvPr/>
            </p:nvSpPr>
            <p:spPr bwMode="auto">
              <a:xfrm>
                <a:off x="1672554" y="3731946"/>
                <a:ext cx="9525" cy="31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40" name="Line 57"/>
              <p:cNvSpPr>
                <a:spLocks noChangeShapeType="1"/>
              </p:cNvSpPr>
              <p:nvPr/>
            </p:nvSpPr>
            <p:spPr bwMode="auto">
              <a:xfrm>
                <a:off x="1682079" y="3735121"/>
                <a:ext cx="7938" cy="15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41" name="Line 58"/>
              <p:cNvSpPr>
                <a:spLocks noChangeShapeType="1"/>
              </p:cNvSpPr>
              <p:nvPr/>
            </p:nvSpPr>
            <p:spPr bwMode="auto">
              <a:xfrm flipV="1">
                <a:off x="1690017" y="3731946"/>
                <a:ext cx="9525" cy="31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42" name="Line 59"/>
              <p:cNvSpPr>
                <a:spLocks noChangeShapeType="1"/>
              </p:cNvSpPr>
              <p:nvPr/>
            </p:nvSpPr>
            <p:spPr bwMode="auto">
              <a:xfrm flipV="1">
                <a:off x="1699542" y="3725596"/>
                <a:ext cx="9525" cy="63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43" name="Line 60"/>
              <p:cNvSpPr>
                <a:spLocks noChangeShapeType="1"/>
              </p:cNvSpPr>
              <p:nvPr/>
            </p:nvSpPr>
            <p:spPr bwMode="auto">
              <a:xfrm flipV="1">
                <a:off x="1709067" y="3716071"/>
                <a:ext cx="9525" cy="95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44" name="Line 61"/>
              <p:cNvSpPr>
                <a:spLocks noChangeShapeType="1"/>
              </p:cNvSpPr>
              <p:nvPr/>
            </p:nvSpPr>
            <p:spPr bwMode="auto">
              <a:xfrm flipV="1">
                <a:off x="1718592" y="3703371"/>
                <a:ext cx="9525" cy="1270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45" name="Line 62"/>
              <p:cNvSpPr>
                <a:spLocks noChangeShapeType="1"/>
              </p:cNvSpPr>
              <p:nvPr/>
            </p:nvSpPr>
            <p:spPr bwMode="auto">
              <a:xfrm flipV="1">
                <a:off x="1728117" y="3685909"/>
                <a:ext cx="9525" cy="174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46" name="Line 63"/>
              <p:cNvSpPr>
                <a:spLocks noChangeShapeType="1"/>
              </p:cNvSpPr>
              <p:nvPr/>
            </p:nvSpPr>
            <p:spPr bwMode="auto">
              <a:xfrm flipV="1">
                <a:off x="1737642" y="3668446"/>
                <a:ext cx="7938" cy="174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47" name="Line 64"/>
              <p:cNvSpPr>
                <a:spLocks noChangeShapeType="1"/>
              </p:cNvSpPr>
              <p:nvPr/>
            </p:nvSpPr>
            <p:spPr bwMode="auto">
              <a:xfrm flipV="1">
                <a:off x="1745579" y="3646221"/>
                <a:ext cx="9525" cy="222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48" name="Line 65"/>
              <p:cNvSpPr>
                <a:spLocks noChangeShapeType="1"/>
              </p:cNvSpPr>
              <p:nvPr/>
            </p:nvSpPr>
            <p:spPr bwMode="auto">
              <a:xfrm flipV="1">
                <a:off x="1755104" y="3622409"/>
                <a:ext cx="9525" cy="2381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49" name="Line 66"/>
              <p:cNvSpPr>
                <a:spLocks noChangeShapeType="1"/>
              </p:cNvSpPr>
              <p:nvPr/>
            </p:nvSpPr>
            <p:spPr bwMode="auto">
              <a:xfrm flipV="1">
                <a:off x="1764629" y="3595421"/>
                <a:ext cx="9525" cy="269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50" name="Line 67"/>
              <p:cNvSpPr>
                <a:spLocks noChangeShapeType="1"/>
              </p:cNvSpPr>
              <p:nvPr/>
            </p:nvSpPr>
            <p:spPr bwMode="auto">
              <a:xfrm flipV="1">
                <a:off x="1774154" y="3566846"/>
                <a:ext cx="9525" cy="285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51" name="Line 68"/>
              <p:cNvSpPr>
                <a:spLocks noChangeShapeType="1"/>
              </p:cNvSpPr>
              <p:nvPr/>
            </p:nvSpPr>
            <p:spPr bwMode="auto">
              <a:xfrm flipV="1">
                <a:off x="1783679" y="3536684"/>
                <a:ext cx="7938" cy="301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52" name="Line 69"/>
              <p:cNvSpPr>
                <a:spLocks noChangeShapeType="1"/>
              </p:cNvSpPr>
              <p:nvPr/>
            </p:nvSpPr>
            <p:spPr bwMode="auto">
              <a:xfrm flipV="1">
                <a:off x="1791617" y="3504934"/>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53" name="Line 70"/>
              <p:cNvSpPr>
                <a:spLocks noChangeShapeType="1"/>
              </p:cNvSpPr>
              <p:nvPr/>
            </p:nvSpPr>
            <p:spPr bwMode="auto">
              <a:xfrm flipV="1">
                <a:off x="1801142" y="3471596"/>
                <a:ext cx="9525" cy="3333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54" name="Line 71"/>
              <p:cNvSpPr>
                <a:spLocks noChangeShapeType="1"/>
              </p:cNvSpPr>
              <p:nvPr/>
            </p:nvSpPr>
            <p:spPr bwMode="auto">
              <a:xfrm flipV="1">
                <a:off x="1810667" y="3438259"/>
                <a:ext cx="9525" cy="3333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55" name="Line 72"/>
              <p:cNvSpPr>
                <a:spLocks noChangeShapeType="1"/>
              </p:cNvSpPr>
              <p:nvPr/>
            </p:nvSpPr>
            <p:spPr bwMode="auto">
              <a:xfrm flipV="1">
                <a:off x="1820192" y="3403334"/>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56" name="Line 73"/>
              <p:cNvSpPr>
                <a:spLocks noChangeShapeType="1"/>
              </p:cNvSpPr>
              <p:nvPr/>
            </p:nvSpPr>
            <p:spPr bwMode="auto">
              <a:xfrm flipV="1">
                <a:off x="1829717" y="3369996"/>
                <a:ext cx="9525" cy="3333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57" name="Line 74"/>
              <p:cNvSpPr>
                <a:spLocks noChangeShapeType="1"/>
              </p:cNvSpPr>
              <p:nvPr/>
            </p:nvSpPr>
            <p:spPr bwMode="auto">
              <a:xfrm flipV="1">
                <a:off x="1839242" y="3335071"/>
                <a:ext cx="7938"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58" name="Line 75"/>
              <p:cNvSpPr>
                <a:spLocks noChangeShapeType="1"/>
              </p:cNvSpPr>
              <p:nvPr/>
            </p:nvSpPr>
            <p:spPr bwMode="auto">
              <a:xfrm flipV="1">
                <a:off x="1847179" y="3300146"/>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59" name="Line 76"/>
              <p:cNvSpPr>
                <a:spLocks noChangeShapeType="1"/>
              </p:cNvSpPr>
              <p:nvPr/>
            </p:nvSpPr>
            <p:spPr bwMode="auto">
              <a:xfrm flipV="1">
                <a:off x="1856704" y="3265221"/>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60" name="Line 77"/>
              <p:cNvSpPr>
                <a:spLocks noChangeShapeType="1"/>
              </p:cNvSpPr>
              <p:nvPr/>
            </p:nvSpPr>
            <p:spPr bwMode="auto">
              <a:xfrm flipV="1">
                <a:off x="1866229" y="3233471"/>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61" name="Line 78"/>
              <p:cNvSpPr>
                <a:spLocks noChangeShapeType="1"/>
              </p:cNvSpPr>
              <p:nvPr/>
            </p:nvSpPr>
            <p:spPr bwMode="auto">
              <a:xfrm flipV="1">
                <a:off x="1875754" y="3201721"/>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62" name="Line 79"/>
              <p:cNvSpPr>
                <a:spLocks noChangeShapeType="1"/>
              </p:cNvSpPr>
              <p:nvPr/>
            </p:nvSpPr>
            <p:spPr bwMode="auto">
              <a:xfrm flipV="1">
                <a:off x="1885279" y="3171559"/>
                <a:ext cx="9525" cy="301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63" name="Line 80"/>
              <p:cNvSpPr>
                <a:spLocks noChangeShapeType="1"/>
              </p:cNvSpPr>
              <p:nvPr/>
            </p:nvSpPr>
            <p:spPr bwMode="auto">
              <a:xfrm flipV="1">
                <a:off x="1894804" y="3142984"/>
                <a:ext cx="7938" cy="285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64" name="Line 81"/>
              <p:cNvSpPr>
                <a:spLocks noChangeShapeType="1"/>
              </p:cNvSpPr>
              <p:nvPr/>
            </p:nvSpPr>
            <p:spPr bwMode="auto">
              <a:xfrm flipV="1">
                <a:off x="1902742" y="3115996"/>
                <a:ext cx="9525" cy="269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65" name="Line 82"/>
              <p:cNvSpPr>
                <a:spLocks noChangeShapeType="1"/>
              </p:cNvSpPr>
              <p:nvPr/>
            </p:nvSpPr>
            <p:spPr bwMode="auto">
              <a:xfrm flipV="1">
                <a:off x="1912267" y="3092184"/>
                <a:ext cx="9525" cy="2381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66" name="Line 83"/>
              <p:cNvSpPr>
                <a:spLocks noChangeShapeType="1"/>
              </p:cNvSpPr>
              <p:nvPr/>
            </p:nvSpPr>
            <p:spPr bwMode="auto">
              <a:xfrm flipV="1">
                <a:off x="1921792" y="3069959"/>
                <a:ext cx="9525" cy="222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67" name="Line 84"/>
              <p:cNvSpPr>
                <a:spLocks noChangeShapeType="1"/>
              </p:cNvSpPr>
              <p:nvPr/>
            </p:nvSpPr>
            <p:spPr bwMode="auto">
              <a:xfrm flipV="1">
                <a:off x="1931317" y="3050909"/>
                <a:ext cx="9525" cy="190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68" name="Line 85"/>
              <p:cNvSpPr>
                <a:spLocks noChangeShapeType="1"/>
              </p:cNvSpPr>
              <p:nvPr/>
            </p:nvSpPr>
            <p:spPr bwMode="auto">
              <a:xfrm flipV="1">
                <a:off x="1940842" y="3035034"/>
                <a:ext cx="7938" cy="158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69" name="Line 86"/>
              <p:cNvSpPr>
                <a:spLocks noChangeShapeType="1"/>
              </p:cNvSpPr>
              <p:nvPr/>
            </p:nvSpPr>
            <p:spPr bwMode="auto">
              <a:xfrm flipV="1">
                <a:off x="1948779" y="3022334"/>
                <a:ext cx="9525" cy="1270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70" name="Line 87"/>
              <p:cNvSpPr>
                <a:spLocks noChangeShapeType="1"/>
              </p:cNvSpPr>
              <p:nvPr/>
            </p:nvSpPr>
            <p:spPr bwMode="auto">
              <a:xfrm flipV="1">
                <a:off x="1958304" y="3012809"/>
                <a:ext cx="9525" cy="95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71" name="Line 88"/>
              <p:cNvSpPr>
                <a:spLocks noChangeShapeType="1"/>
              </p:cNvSpPr>
              <p:nvPr/>
            </p:nvSpPr>
            <p:spPr bwMode="auto">
              <a:xfrm flipV="1">
                <a:off x="1967829" y="3006459"/>
                <a:ext cx="9525" cy="63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72" name="Line 89"/>
              <p:cNvSpPr>
                <a:spLocks noChangeShapeType="1"/>
              </p:cNvSpPr>
              <p:nvPr/>
            </p:nvSpPr>
            <p:spPr bwMode="auto">
              <a:xfrm flipV="1">
                <a:off x="1977354" y="3003284"/>
                <a:ext cx="9525" cy="31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73" name="Line 90"/>
              <p:cNvSpPr>
                <a:spLocks noChangeShapeType="1"/>
              </p:cNvSpPr>
              <p:nvPr/>
            </p:nvSpPr>
            <p:spPr bwMode="auto">
              <a:xfrm>
                <a:off x="1986879" y="3003284"/>
                <a:ext cx="9525" cy="15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74" name="Line 91"/>
              <p:cNvSpPr>
                <a:spLocks noChangeShapeType="1"/>
              </p:cNvSpPr>
              <p:nvPr/>
            </p:nvSpPr>
            <p:spPr bwMode="auto">
              <a:xfrm>
                <a:off x="1996404" y="3003284"/>
                <a:ext cx="7938" cy="31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75" name="Line 92"/>
              <p:cNvSpPr>
                <a:spLocks noChangeShapeType="1"/>
              </p:cNvSpPr>
              <p:nvPr/>
            </p:nvSpPr>
            <p:spPr bwMode="auto">
              <a:xfrm>
                <a:off x="2004342" y="3006459"/>
                <a:ext cx="9525" cy="63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76" name="Line 93"/>
              <p:cNvSpPr>
                <a:spLocks noChangeShapeType="1"/>
              </p:cNvSpPr>
              <p:nvPr/>
            </p:nvSpPr>
            <p:spPr bwMode="auto">
              <a:xfrm>
                <a:off x="2013867" y="3012809"/>
                <a:ext cx="9525" cy="95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77" name="Line 94"/>
              <p:cNvSpPr>
                <a:spLocks noChangeShapeType="1"/>
              </p:cNvSpPr>
              <p:nvPr/>
            </p:nvSpPr>
            <p:spPr bwMode="auto">
              <a:xfrm>
                <a:off x="2023392" y="3022334"/>
                <a:ext cx="9525" cy="1270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78" name="Line 95"/>
              <p:cNvSpPr>
                <a:spLocks noChangeShapeType="1"/>
              </p:cNvSpPr>
              <p:nvPr/>
            </p:nvSpPr>
            <p:spPr bwMode="auto">
              <a:xfrm>
                <a:off x="2032917" y="3035034"/>
                <a:ext cx="9525" cy="158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79" name="Line 96"/>
              <p:cNvSpPr>
                <a:spLocks noChangeShapeType="1"/>
              </p:cNvSpPr>
              <p:nvPr/>
            </p:nvSpPr>
            <p:spPr bwMode="auto">
              <a:xfrm>
                <a:off x="2042442" y="3050909"/>
                <a:ext cx="9525" cy="190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80" name="Line 97"/>
              <p:cNvSpPr>
                <a:spLocks noChangeShapeType="1"/>
              </p:cNvSpPr>
              <p:nvPr/>
            </p:nvSpPr>
            <p:spPr bwMode="auto">
              <a:xfrm>
                <a:off x="2051967" y="3069959"/>
                <a:ext cx="7938" cy="222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81" name="Line 98"/>
              <p:cNvSpPr>
                <a:spLocks noChangeShapeType="1"/>
              </p:cNvSpPr>
              <p:nvPr/>
            </p:nvSpPr>
            <p:spPr bwMode="auto">
              <a:xfrm>
                <a:off x="2059904" y="3092184"/>
                <a:ext cx="9525" cy="2381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82" name="Line 99"/>
              <p:cNvSpPr>
                <a:spLocks noChangeShapeType="1"/>
              </p:cNvSpPr>
              <p:nvPr/>
            </p:nvSpPr>
            <p:spPr bwMode="auto">
              <a:xfrm>
                <a:off x="2069429" y="3115996"/>
                <a:ext cx="9525" cy="269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83" name="Line 100"/>
              <p:cNvSpPr>
                <a:spLocks noChangeShapeType="1"/>
              </p:cNvSpPr>
              <p:nvPr/>
            </p:nvSpPr>
            <p:spPr bwMode="auto">
              <a:xfrm>
                <a:off x="2078954" y="3142984"/>
                <a:ext cx="9525" cy="285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84" name="Line 101"/>
              <p:cNvSpPr>
                <a:spLocks noChangeShapeType="1"/>
              </p:cNvSpPr>
              <p:nvPr/>
            </p:nvSpPr>
            <p:spPr bwMode="auto">
              <a:xfrm>
                <a:off x="2088479" y="3171559"/>
                <a:ext cx="9525" cy="301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85" name="Line 102"/>
              <p:cNvSpPr>
                <a:spLocks noChangeShapeType="1"/>
              </p:cNvSpPr>
              <p:nvPr/>
            </p:nvSpPr>
            <p:spPr bwMode="auto">
              <a:xfrm>
                <a:off x="2098004" y="3201721"/>
                <a:ext cx="7938"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86" name="Line 103"/>
              <p:cNvSpPr>
                <a:spLocks noChangeShapeType="1"/>
              </p:cNvSpPr>
              <p:nvPr/>
            </p:nvSpPr>
            <p:spPr bwMode="auto">
              <a:xfrm>
                <a:off x="2105942" y="3233471"/>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87" name="Line 104"/>
              <p:cNvSpPr>
                <a:spLocks noChangeShapeType="1"/>
              </p:cNvSpPr>
              <p:nvPr/>
            </p:nvSpPr>
            <p:spPr bwMode="auto">
              <a:xfrm>
                <a:off x="2115467" y="3265221"/>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88" name="Line 105"/>
              <p:cNvSpPr>
                <a:spLocks noChangeShapeType="1"/>
              </p:cNvSpPr>
              <p:nvPr/>
            </p:nvSpPr>
            <p:spPr bwMode="auto">
              <a:xfrm>
                <a:off x="2124992" y="3300146"/>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89" name="Line 106"/>
              <p:cNvSpPr>
                <a:spLocks noChangeShapeType="1"/>
              </p:cNvSpPr>
              <p:nvPr/>
            </p:nvSpPr>
            <p:spPr bwMode="auto">
              <a:xfrm>
                <a:off x="2134517" y="3335071"/>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8" name="Group 386"/>
            <p:cNvGrpSpPr/>
            <p:nvPr/>
          </p:nvGrpSpPr>
          <p:grpSpPr>
            <a:xfrm flipV="1">
              <a:off x="2143124" y="3000375"/>
              <a:ext cx="915988" cy="733425"/>
              <a:chOff x="1228054" y="3003284"/>
              <a:chExt cx="915988" cy="733425"/>
            </a:xfrm>
          </p:grpSpPr>
          <p:sp>
            <p:nvSpPr>
              <p:cNvPr id="692" name="Line 8"/>
              <p:cNvSpPr>
                <a:spLocks noChangeShapeType="1"/>
              </p:cNvSpPr>
              <p:nvPr/>
            </p:nvSpPr>
            <p:spPr bwMode="auto">
              <a:xfrm flipV="1">
                <a:off x="1228054" y="3335071"/>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93" name="Line 9"/>
              <p:cNvSpPr>
                <a:spLocks noChangeShapeType="1"/>
              </p:cNvSpPr>
              <p:nvPr/>
            </p:nvSpPr>
            <p:spPr bwMode="auto">
              <a:xfrm flipV="1">
                <a:off x="1237579" y="3300146"/>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94" name="Line 10"/>
              <p:cNvSpPr>
                <a:spLocks noChangeShapeType="1"/>
              </p:cNvSpPr>
              <p:nvPr/>
            </p:nvSpPr>
            <p:spPr bwMode="auto">
              <a:xfrm flipV="1">
                <a:off x="1247104" y="3265221"/>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95" name="Line 11"/>
              <p:cNvSpPr>
                <a:spLocks noChangeShapeType="1"/>
              </p:cNvSpPr>
              <p:nvPr/>
            </p:nvSpPr>
            <p:spPr bwMode="auto">
              <a:xfrm flipV="1">
                <a:off x="1256629" y="3233471"/>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96" name="Line 12"/>
              <p:cNvSpPr>
                <a:spLocks noChangeShapeType="1"/>
              </p:cNvSpPr>
              <p:nvPr/>
            </p:nvSpPr>
            <p:spPr bwMode="auto">
              <a:xfrm flipV="1">
                <a:off x="1266154" y="3201721"/>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97" name="Line 13"/>
              <p:cNvSpPr>
                <a:spLocks noChangeShapeType="1"/>
              </p:cNvSpPr>
              <p:nvPr/>
            </p:nvSpPr>
            <p:spPr bwMode="auto">
              <a:xfrm flipV="1">
                <a:off x="1275679" y="3171559"/>
                <a:ext cx="7938" cy="301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98" name="Line 14"/>
              <p:cNvSpPr>
                <a:spLocks noChangeShapeType="1"/>
              </p:cNvSpPr>
              <p:nvPr/>
            </p:nvSpPr>
            <p:spPr bwMode="auto">
              <a:xfrm flipV="1">
                <a:off x="1283617" y="3142984"/>
                <a:ext cx="9525" cy="285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99" name="Line 15"/>
              <p:cNvSpPr>
                <a:spLocks noChangeShapeType="1"/>
              </p:cNvSpPr>
              <p:nvPr/>
            </p:nvSpPr>
            <p:spPr bwMode="auto">
              <a:xfrm flipV="1">
                <a:off x="1293142" y="3115996"/>
                <a:ext cx="9525" cy="269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00" name="Line 16"/>
              <p:cNvSpPr>
                <a:spLocks noChangeShapeType="1"/>
              </p:cNvSpPr>
              <p:nvPr/>
            </p:nvSpPr>
            <p:spPr bwMode="auto">
              <a:xfrm flipV="1">
                <a:off x="1302667" y="3092184"/>
                <a:ext cx="9525" cy="2381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01" name="Line 17"/>
              <p:cNvSpPr>
                <a:spLocks noChangeShapeType="1"/>
              </p:cNvSpPr>
              <p:nvPr/>
            </p:nvSpPr>
            <p:spPr bwMode="auto">
              <a:xfrm flipV="1">
                <a:off x="1312192" y="3069959"/>
                <a:ext cx="9525" cy="222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02" name="Line 18"/>
              <p:cNvSpPr>
                <a:spLocks noChangeShapeType="1"/>
              </p:cNvSpPr>
              <p:nvPr/>
            </p:nvSpPr>
            <p:spPr bwMode="auto">
              <a:xfrm flipV="1">
                <a:off x="1321717" y="3050909"/>
                <a:ext cx="7938" cy="190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03" name="Line 19"/>
              <p:cNvSpPr>
                <a:spLocks noChangeShapeType="1"/>
              </p:cNvSpPr>
              <p:nvPr/>
            </p:nvSpPr>
            <p:spPr bwMode="auto">
              <a:xfrm flipV="1">
                <a:off x="1329654" y="3035034"/>
                <a:ext cx="9525" cy="158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04" name="Line 20"/>
              <p:cNvSpPr>
                <a:spLocks noChangeShapeType="1"/>
              </p:cNvSpPr>
              <p:nvPr/>
            </p:nvSpPr>
            <p:spPr bwMode="auto">
              <a:xfrm flipV="1">
                <a:off x="1339179" y="3022334"/>
                <a:ext cx="9525" cy="1270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05" name="Line 21"/>
              <p:cNvSpPr>
                <a:spLocks noChangeShapeType="1"/>
              </p:cNvSpPr>
              <p:nvPr/>
            </p:nvSpPr>
            <p:spPr bwMode="auto">
              <a:xfrm flipV="1">
                <a:off x="1348704" y="3012809"/>
                <a:ext cx="9525" cy="95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06" name="Line 22"/>
              <p:cNvSpPr>
                <a:spLocks noChangeShapeType="1"/>
              </p:cNvSpPr>
              <p:nvPr/>
            </p:nvSpPr>
            <p:spPr bwMode="auto">
              <a:xfrm flipV="1">
                <a:off x="1358229" y="3006459"/>
                <a:ext cx="9525" cy="63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07" name="Line 23"/>
              <p:cNvSpPr>
                <a:spLocks noChangeShapeType="1"/>
              </p:cNvSpPr>
              <p:nvPr/>
            </p:nvSpPr>
            <p:spPr bwMode="auto">
              <a:xfrm flipV="1">
                <a:off x="1367754" y="3003284"/>
                <a:ext cx="9525" cy="31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08" name="Line 24"/>
              <p:cNvSpPr>
                <a:spLocks noChangeShapeType="1"/>
              </p:cNvSpPr>
              <p:nvPr/>
            </p:nvSpPr>
            <p:spPr bwMode="auto">
              <a:xfrm>
                <a:off x="1377279" y="3003284"/>
                <a:ext cx="7938" cy="15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09" name="Line 25"/>
              <p:cNvSpPr>
                <a:spLocks noChangeShapeType="1"/>
              </p:cNvSpPr>
              <p:nvPr/>
            </p:nvSpPr>
            <p:spPr bwMode="auto">
              <a:xfrm>
                <a:off x="1385217" y="3003284"/>
                <a:ext cx="9525" cy="31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10" name="Line 26"/>
              <p:cNvSpPr>
                <a:spLocks noChangeShapeType="1"/>
              </p:cNvSpPr>
              <p:nvPr/>
            </p:nvSpPr>
            <p:spPr bwMode="auto">
              <a:xfrm>
                <a:off x="1394742" y="3006459"/>
                <a:ext cx="9525" cy="63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11" name="Line 27"/>
              <p:cNvSpPr>
                <a:spLocks noChangeShapeType="1"/>
              </p:cNvSpPr>
              <p:nvPr/>
            </p:nvSpPr>
            <p:spPr bwMode="auto">
              <a:xfrm>
                <a:off x="1404267" y="3012809"/>
                <a:ext cx="9525" cy="95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12" name="Line 28"/>
              <p:cNvSpPr>
                <a:spLocks noChangeShapeType="1"/>
              </p:cNvSpPr>
              <p:nvPr/>
            </p:nvSpPr>
            <p:spPr bwMode="auto">
              <a:xfrm>
                <a:off x="1413792" y="3022334"/>
                <a:ext cx="9525" cy="1270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13" name="Line 29"/>
              <p:cNvSpPr>
                <a:spLocks noChangeShapeType="1"/>
              </p:cNvSpPr>
              <p:nvPr/>
            </p:nvSpPr>
            <p:spPr bwMode="auto">
              <a:xfrm>
                <a:off x="1423317" y="3035034"/>
                <a:ext cx="7938" cy="158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14" name="Line 30"/>
              <p:cNvSpPr>
                <a:spLocks noChangeShapeType="1"/>
              </p:cNvSpPr>
              <p:nvPr/>
            </p:nvSpPr>
            <p:spPr bwMode="auto">
              <a:xfrm>
                <a:off x="1431254" y="3050909"/>
                <a:ext cx="9525" cy="190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15" name="Line 31"/>
              <p:cNvSpPr>
                <a:spLocks noChangeShapeType="1"/>
              </p:cNvSpPr>
              <p:nvPr/>
            </p:nvSpPr>
            <p:spPr bwMode="auto">
              <a:xfrm>
                <a:off x="1440779" y="3069959"/>
                <a:ext cx="9525" cy="222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16" name="Line 32"/>
              <p:cNvSpPr>
                <a:spLocks noChangeShapeType="1"/>
              </p:cNvSpPr>
              <p:nvPr/>
            </p:nvSpPr>
            <p:spPr bwMode="auto">
              <a:xfrm>
                <a:off x="1450304" y="3092184"/>
                <a:ext cx="9525" cy="2381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17" name="Line 33"/>
              <p:cNvSpPr>
                <a:spLocks noChangeShapeType="1"/>
              </p:cNvSpPr>
              <p:nvPr/>
            </p:nvSpPr>
            <p:spPr bwMode="auto">
              <a:xfrm>
                <a:off x="1459829" y="3115996"/>
                <a:ext cx="9525" cy="269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18" name="Line 34"/>
              <p:cNvSpPr>
                <a:spLocks noChangeShapeType="1"/>
              </p:cNvSpPr>
              <p:nvPr/>
            </p:nvSpPr>
            <p:spPr bwMode="auto">
              <a:xfrm>
                <a:off x="1469354" y="3142984"/>
                <a:ext cx="9525" cy="285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19" name="Line 35"/>
              <p:cNvSpPr>
                <a:spLocks noChangeShapeType="1"/>
              </p:cNvSpPr>
              <p:nvPr/>
            </p:nvSpPr>
            <p:spPr bwMode="auto">
              <a:xfrm>
                <a:off x="1478879" y="3171559"/>
                <a:ext cx="7938" cy="301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20" name="Line 36"/>
              <p:cNvSpPr>
                <a:spLocks noChangeShapeType="1"/>
              </p:cNvSpPr>
              <p:nvPr/>
            </p:nvSpPr>
            <p:spPr bwMode="auto">
              <a:xfrm>
                <a:off x="1486817" y="3201721"/>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21" name="Line 37"/>
              <p:cNvSpPr>
                <a:spLocks noChangeShapeType="1"/>
              </p:cNvSpPr>
              <p:nvPr/>
            </p:nvSpPr>
            <p:spPr bwMode="auto">
              <a:xfrm>
                <a:off x="1496342" y="3233471"/>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22" name="Line 38"/>
              <p:cNvSpPr>
                <a:spLocks noChangeShapeType="1"/>
              </p:cNvSpPr>
              <p:nvPr/>
            </p:nvSpPr>
            <p:spPr bwMode="auto">
              <a:xfrm>
                <a:off x="1505867" y="3265221"/>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23" name="Line 39"/>
              <p:cNvSpPr>
                <a:spLocks noChangeShapeType="1"/>
              </p:cNvSpPr>
              <p:nvPr/>
            </p:nvSpPr>
            <p:spPr bwMode="auto">
              <a:xfrm>
                <a:off x="1515392" y="3300146"/>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24" name="Line 40"/>
              <p:cNvSpPr>
                <a:spLocks noChangeShapeType="1"/>
              </p:cNvSpPr>
              <p:nvPr/>
            </p:nvSpPr>
            <p:spPr bwMode="auto">
              <a:xfrm>
                <a:off x="1524917" y="3335071"/>
                <a:ext cx="7938"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25" name="Line 41"/>
              <p:cNvSpPr>
                <a:spLocks noChangeShapeType="1"/>
              </p:cNvSpPr>
              <p:nvPr/>
            </p:nvSpPr>
            <p:spPr bwMode="auto">
              <a:xfrm>
                <a:off x="1532854" y="3369996"/>
                <a:ext cx="9525" cy="3333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26" name="Line 42"/>
              <p:cNvSpPr>
                <a:spLocks noChangeShapeType="1"/>
              </p:cNvSpPr>
              <p:nvPr/>
            </p:nvSpPr>
            <p:spPr bwMode="auto">
              <a:xfrm>
                <a:off x="1542379" y="3403334"/>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27" name="Line 43"/>
              <p:cNvSpPr>
                <a:spLocks noChangeShapeType="1"/>
              </p:cNvSpPr>
              <p:nvPr/>
            </p:nvSpPr>
            <p:spPr bwMode="auto">
              <a:xfrm>
                <a:off x="1551904" y="3438259"/>
                <a:ext cx="9525" cy="3333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28" name="Line 44"/>
              <p:cNvSpPr>
                <a:spLocks noChangeShapeType="1"/>
              </p:cNvSpPr>
              <p:nvPr/>
            </p:nvSpPr>
            <p:spPr bwMode="auto">
              <a:xfrm>
                <a:off x="1561429" y="3471596"/>
                <a:ext cx="9525" cy="3333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29" name="Line 45"/>
              <p:cNvSpPr>
                <a:spLocks noChangeShapeType="1"/>
              </p:cNvSpPr>
              <p:nvPr/>
            </p:nvSpPr>
            <p:spPr bwMode="auto">
              <a:xfrm>
                <a:off x="1570954" y="3504934"/>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30" name="Line 46"/>
              <p:cNvSpPr>
                <a:spLocks noChangeShapeType="1"/>
              </p:cNvSpPr>
              <p:nvPr/>
            </p:nvSpPr>
            <p:spPr bwMode="auto">
              <a:xfrm>
                <a:off x="1580479" y="3536684"/>
                <a:ext cx="7938" cy="301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31" name="Line 47"/>
              <p:cNvSpPr>
                <a:spLocks noChangeShapeType="1"/>
              </p:cNvSpPr>
              <p:nvPr/>
            </p:nvSpPr>
            <p:spPr bwMode="auto">
              <a:xfrm>
                <a:off x="1588417" y="3566846"/>
                <a:ext cx="9525" cy="285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32" name="Line 48"/>
              <p:cNvSpPr>
                <a:spLocks noChangeShapeType="1"/>
              </p:cNvSpPr>
              <p:nvPr/>
            </p:nvSpPr>
            <p:spPr bwMode="auto">
              <a:xfrm>
                <a:off x="1597942" y="3595421"/>
                <a:ext cx="9525" cy="269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33" name="Line 49"/>
              <p:cNvSpPr>
                <a:spLocks noChangeShapeType="1"/>
              </p:cNvSpPr>
              <p:nvPr/>
            </p:nvSpPr>
            <p:spPr bwMode="auto">
              <a:xfrm>
                <a:off x="1607467" y="3622409"/>
                <a:ext cx="9525" cy="2381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34" name="Line 50"/>
              <p:cNvSpPr>
                <a:spLocks noChangeShapeType="1"/>
              </p:cNvSpPr>
              <p:nvPr/>
            </p:nvSpPr>
            <p:spPr bwMode="auto">
              <a:xfrm>
                <a:off x="1616992" y="3646221"/>
                <a:ext cx="9525" cy="222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35" name="Line 51"/>
              <p:cNvSpPr>
                <a:spLocks noChangeShapeType="1"/>
              </p:cNvSpPr>
              <p:nvPr/>
            </p:nvSpPr>
            <p:spPr bwMode="auto">
              <a:xfrm>
                <a:off x="1626517" y="3668446"/>
                <a:ext cx="7938" cy="174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36" name="Line 52"/>
              <p:cNvSpPr>
                <a:spLocks noChangeShapeType="1"/>
              </p:cNvSpPr>
              <p:nvPr/>
            </p:nvSpPr>
            <p:spPr bwMode="auto">
              <a:xfrm>
                <a:off x="1634454" y="3685909"/>
                <a:ext cx="9525" cy="174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37" name="Line 53"/>
              <p:cNvSpPr>
                <a:spLocks noChangeShapeType="1"/>
              </p:cNvSpPr>
              <p:nvPr/>
            </p:nvSpPr>
            <p:spPr bwMode="auto">
              <a:xfrm>
                <a:off x="1643979" y="3703371"/>
                <a:ext cx="9525" cy="1270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38" name="Line 54"/>
              <p:cNvSpPr>
                <a:spLocks noChangeShapeType="1"/>
              </p:cNvSpPr>
              <p:nvPr/>
            </p:nvSpPr>
            <p:spPr bwMode="auto">
              <a:xfrm>
                <a:off x="1653504" y="3716071"/>
                <a:ext cx="9525" cy="95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39" name="Line 55"/>
              <p:cNvSpPr>
                <a:spLocks noChangeShapeType="1"/>
              </p:cNvSpPr>
              <p:nvPr/>
            </p:nvSpPr>
            <p:spPr bwMode="auto">
              <a:xfrm>
                <a:off x="1663029" y="3725596"/>
                <a:ext cx="9525" cy="63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40" name="Line 56"/>
              <p:cNvSpPr>
                <a:spLocks noChangeShapeType="1"/>
              </p:cNvSpPr>
              <p:nvPr/>
            </p:nvSpPr>
            <p:spPr bwMode="auto">
              <a:xfrm>
                <a:off x="1672554" y="3731946"/>
                <a:ext cx="9525" cy="31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41" name="Line 57"/>
              <p:cNvSpPr>
                <a:spLocks noChangeShapeType="1"/>
              </p:cNvSpPr>
              <p:nvPr/>
            </p:nvSpPr>
            <p:spPr bwMode="auto">
              <a:xfrm>
                <a:off x="1682079" y="3735121"/>
                <a:ext cx="7938" cy="15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42" name="Line 58"/>
              <p:cNvSpPr>
                <a:spLocks noChangeShapeType="1"/>
              </p:cNvSpPr>
              <p:nvPr/>
            </p:nvSpPr>
            <p:spPr bwMode="auto">
              <a:xfrm flipV="1">
                <a:off x="1690017" y="3731946"/>
                <a:ext cx="9525" cy="31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43" name="Line 59"/>
              <p:cNvSpPr>
                <a:spLocks noChangeShapeType="1"/>
              </p:cNvSpPr>
              <p:nvPr/>
            </p:nvSpPr>
            <p:spPr bwMode="auto">
              <a:xfrm flipV="1">
                <a:off x="1699542" y="3725596"/>
                <a:ext cx="9525" cy="63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44" name="Line 60"/>
              <p:cNvSpPr>
                <a:spLocks noChangeShapeType="1"/>
              </p:cNvSpPr>
              <p:nvPr/>
            </p:nvSpPr>
            <p:spPr bwMode="auto">
              <a:xfrm flipV="1">
                <a:off x="1709067" y="3716071"/>
                <a:ext cx="9525" cy="95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45" name="Line 61"/>
              <p:cNvSpPr>
                <a:spLocks noChangeShapeType="1"/>
              </p:cNvSpPr>
              <p:nvPr/>
            </p:nvSpPr>
            <p:spPr bwMode="auto">
              <a:xfrm flipV="1">
                <a:off x="1718592" y="3703371"/>
                <a:ext cx="9525" cy="1270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46" name="Line 62"/>
              <p:cNvSpPr>
                <a:spLocks noChangeShapeType="1"/>
              </p:cNvSpPr>
              <p:nvPr/>
            </p:nvSpPr>
            <p:spPr bwMode="auto">
              <a:xfrm flipV="1">
                <a:off x="1728117" y="3685909"/>
                <a:ext cx="9525" cy="174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47" name="Line 63"/>
              <p:cNvSpPr>
                <a:spLocks noChangeShapeType="1"/>
              </p:cNvSpPr>
              <p:nvPr/>
            </p:nvSpPr>
            <p:spPr bwMode="auto">
              <a:xfrm flipV="1">
                <a:off x="1737642" y="3668446"/>
                <a:ext cx="7938" cy="174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48" name="Line 64"/>
              <p:cNvSpPr>
                <a:spLocks noChangeShapeType="1"/>
              </p:cNvSpPr>
              <p:nvPr/>
            </p:nvSpPr>
            <p:spPr bwMode="auto">
              <a:xfrm flipV="1">
                <a:off x="1745579" y="3646221"/>
                <a:ext cx="9525" cy="222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49" name="Line 65"/>
              <p:cNvSpPr>
                <a:spLocks noChangeShapeType="1"/>
              </p:cNvSpPr>
              <p:nvPr/>
            </p:nvSpPr>
            <p:spPr bwMode="auto">
              <a:xfrm flipV="1">
                <a:off x="1755104" y="3622409"/>
                <a:ext cx="9525" cy="2381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50" name="Line 66"/>
              <p:cNvSpPr>
                <a:spLocks noChangeShapeType="1"/>
              </p:cNvSpPr>
              <p:nvPr/>
            </p:nvSpPr>
            <p:spPr bwMode="auto">
              <a:xfrm flipV="1">
                <a:off x="1764629" y="3595421"/>
                <a:ext cx="9525" cy="269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51" name="Line 67"/>
              <p:cNvSpPr>
                <a:spLocks noChangeShapeType="1"/>
              </p:cNvSpPr>
              <p:nvPr/>
            </p:nvSpPr>
            <p:spPr bwMode="auto">
              <a:xfrm flipV="1">
                <a:off x="1774154" y="3566846"/>
                <a:ext cx="9525" cy="285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52" name="Line 68"/>
              <p:cNvSpPr>
                <a:spLocks noChangeShapeType="1"/>
              </p:cNvSpPr>
              <p:nvPr/>
            </p:nvSpPr>
            <p:spPr bwMode="auto">
              <a:xfrm flipV="1">
                <a:off x="1783679" y="3536684"/>
                <a:ext cx="7938" cy="301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53" name="Line 69"/>
              <p:cNvSpPr>
                <a:spLocks noChangeShapeType="1"/>
              </p:cNvSpPr>
              <p:nvPr/>
            </p:nvSpPr>
            <p:spPr bwMode="auto">
              <a:xfrm flipV="1">
                <a:off x="1791617" y="3504934"/>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54" name="Line 70"/>
              <p:cNvSpPr>
                <a:spLocks noChangeShapeType="1"/>
              </p:cNvSpPr>
              <p:nvPr/>
            </p:nvSpPr>
            <p:spPr bwMode="auto">
              <a:xfrm flipV="1">
                <a:off x="1801142" y="3471596"/>
                <a:ext cx="9525" cy="3333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55" name="Line 71"/>
              <p:cNvSpPr>
                <a:spLocks noChangeShapeType="1"/>
              </p:cNvSpPr>
              <p:nvPr/>
            </p:nvSpPr>
            <p:spPr bwMode="auto">
              <a:xfrm flipV="1">
                <a:off x="1810667" y="3438259"/>
                <a:ext cx="9525" cy="3333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56" name="Line 72"/>
              <p:cNvSpPr>
                <a:spLocks noChangeShapeType="1"/>
              </p:cNvSpPr>
              <p:nvPr/>
            </p:nvSpPr>
            <p:spPr bwMode="auto">
              <a:xfrm flipV="1">
                <a:off x="1820192" y="3403334"/>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57" name="Line 73"/>
              <p:cNvSpPr>
                <a:spLocks noChangeShapeType="1"/>
              </p:cNvSpPr>
              <p:nvPr/>
            </p:nvSpPr>
            <p:spPr bwMode="auto">
              <a:xfrm flipV="1">
                <a:off x="1829717" y="3369996"/>
                <a:ext cx="9525" cy="3333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58" name="Line 74"/>
              <p:cNvSpPr>
                <a:spLocks noChangeShapeType="1"/>
              </p:cNvSpPr>
              <p:nvPr/>
            </p:nvSpPr>
            <p:spPr bwMode="auto">
              <a:xfrm flipV="1">
                <a:off x="1839242" y="3335071"/>
                <a:ext cx="7938"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59" name="Line 75"/>
              <p:cNvSpPr>
                <a:spLocks noChangeShapeType="1"/>
              </p:cNvSpPr>
              <p:nvPr/>
            </p:nvSpPr>
            <p:spPr bwMode="auto">
              <a:xfrm flipV="1">
                <a:off x="1847179" y="3300146"/>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60" name="Line 76"/>
              <p:cNvSpPr>
                <a:spLocks noChangeShapeType="1"/>
              </p:cNvSpPr>
              <p:nvPr/>
            </p:nvSpPr>
            <p:spPr bwMode="auto">
              <a:xfrm flipV="1">
                <a:off x="1856704" y="3265221"/>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61" name="Line 77"/>
              <p:cNvSpPr>
                <a:spLocks noChangeShapeType="1"/>
              </p:cNvSpPr>
              <p:nvPr/>
            </p:nvSpPr>
            <p:spPr bwMode="auto">
              <a:xfrm flipV="1">
                <a:off x="1866229" y="3233471"/>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62" name="Line 78"/>
              <p:cNvSpPr>
                <a:spLocks noChangeShapeType="1"/>
              </p:cNvSpPr>
              <p:nvPr/>
            </p:nvSpPr>
            <p:spPr bwMode="auto">
              <a:xfrm flipV="1">
                <a:off x="1875754" y="3201721"/>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63" name="Line 79"/>
              <p:cNvSpPr>
                <a:spLocks noChangeShapeType="1"/>
              </p:cNvSpPr>
              <p:nvPr/>
            </p:nvSpPr>
            <p:spPr bwMode="auto">
              <a:xfrm flipV="1">
                <a:off x="1885279" y="3171559"/>
                <a:ext cx="9525" cy="301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64" name="Line 80"/>
              <p:cNvSpPr>
                <a:spLocks noChangeShapeType="1"/>
              </p:cNvSpPr>
              <p:nvPr/>
            </p:nvSpPr>
            <p:spPr bwMode="auto">
              <a:xfrm flipV="1">
                <a:off x="1894804" y="3142984"/>
                <a:ext cx="7938" cy="285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65" name="Line 81"/>
              <p:cNvSpPr>
                <a:spLocks noChangeShapeType="1"/>
              </p:cNvSpPr>
              <p:nvPr/>
            </p:nvSpPr>
            <p:spPr bwMode="auto">
              <a:xfrm flipV="1">
                <a:off x="1902742" y="3115996"/>
                <a:ext cx="9525" cy="269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66" name="Line 82"/>
              <p:cNvSpPr>
                <a:spLocks noChangeShapeType="1"/>
              </p:cNvSpPr>
              <p:nvPr/>
            </p:nvSpPr>
            <p:spPr bwMode="auto">
              <a:xfrm flipV="1">
                <a:off x="1912267" y="3092184"/>
                <a:ext cx="9525" cy="2381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67" name="Line 83"/>
              <p:cNvSpPr>
                <a:spLocks noChangeShapeType="1"/>
              </p:cNvSpPr>
              <p:nvPr/>
            </p:nvSpPr>
            <p:spPr bwMode="auto">
              <a:xfrm flipV="1">
                <a:off x="1921792" y="3069959"/>
                <a:ext cx="9525" cy="222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68" name="Line 84"/>
              <p:cNvSpPr>
                <a:spLocks noChangeShapeType="1"/>
              </p:cNvSpPr>
              <p:nvPr/>
            </p:nvSpPr>
            <p:spPr bwMode="auto">
              <a:xfrm flipV="1">
                <a:off x="1931317" y="3050909"/>
                <a:ext cx="9525" cy="190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69" name="Line 85"/>
              <p:cNvSpPr>
                <a:spLocks noChangeShapeType="1"/>
              </p:cNvSpPr>
              <p:nvPr/>
            </p:nvSpPr>
            <p:spPr bwMode="auto">
              <a:xfrm flipV="1">
                <a:off x="1940842" y="3035034"/>
                <a:ext cx="7938" cy="158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70" name="Line 86"/>
              <p:cNvSpPr>
                <a:spLocks noChangeShapeType="1"/>
              </p:cNvSpPr>
              <p:nvPr/>
            </p:nvSpPr>
            <p:spPr bwMode="auto">
              <a:xfrm flipV="1">
                <a:off x="1948779" y="3022334"/>
                <a:ext cx="9525" cy="1270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71" name="Line 87"/>
              <p:cNvSpPr>
                <a:spLocks noChangeShapeType="1"/>
              </p:cNvSpPr>
              <p:nvPr/>
            </p:nvSpPr>
            <p:spPr bwMode="auto">
              <a:xfrm flipV="1">
                <a:off x="1958304" y="3012809"/>
                <a:ext cx="9525" cy="95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72" name="Line 88"/>
              <p:cNvSpPr>
                <a:spLocks noChangeShapeType="1"/>
              </p:cNvSpPr>
              <p:nvPr/>
            </p:nvSpPr>
            <p:spPr bwMode="auto">
              <a:xfrm flipV="1">
                <a:off x="1967829" y="3006459"/>
                <a:ext cx="9525" cy="63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73" name="Line 89"/>
              <p:cNvSpPr>
                <a:spLocks noChangeShapeType="1"/>
              </p:cNvSpPr>
              <p:nvPr/>
            </p:nvSpPr>
            <p:spPr bwMode="auto">
              <a:xfrm flipV="1">
                <a:off x="1977354" y="3003284"/>
                <a:ext cx="9525" cy="31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74" name="Line 90"/>
              <p:cNvSpPr>
                <a:spLocks noChangeShapeType="1"/>
              </p:cNvSpPr>
              <p:nvPr/>
            </p:nvSpPr>
            <p:spPr bwMode="auto">
              <a:xfrm>
                <a:off x="1986879" y="3003284"/>
                <a:ext cx="9525" cy="15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75" name="Line 91"/>
              <p:cNvSpPr>
                <a:spLocks noChangeShapeType="1"/>
              </p:cNvSpPr>
              <p:nvPr/>
            </p:nvSpPr>
            <p:spPr bwMode="auto">
              <a:xfrm>
                <a:off x="1996404" y="3003284"/>
                <a:ext cx="7938" cy="31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76" name="Line 92"/>
              <p:cNvSpPr>
                <a:spLocks noChangeShapeType="1"/>
              </p:cNvSpPr>
              <p:nvPr/>
            </p:nvSpPr>
            <p:spPr bwMode="auto">
              <a:xfrm>
                <a:off x="2004342" y="3006459"/>
                <a:ext cx="9525" cy="63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77" name="Line 93"/>
              <p:cNvSpPr>
                <a:spLocks noChangeShapeType="1"/>
              </p:cNvSpPr>
              <p:nvPr/>
            </p:nvSpPr>
            <p:spPr bwMode="auto">
              <a:xfrm>
                <a:off x="2013867" y="3012809"/>
                <a:ext cx="9525" cy="95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78" name="Line 94"/>
              <p:cNvSpPr>
                <a:spLocks noChangeShapeType="1"/>
              </p:cNvSpPr>
              <p:nvPr/>
            </p:nvSpPr>
            <p:spPr bwMode="auto">
              <a:xfrm>
                <a:off x="2023392" y="3022334"/>
                <a:ext cx="9525" cy="1270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79" name="Line 95"/>
              <p:cNvSpPr>
                <a:spLocks noChangeShapeType="1"/>
              </p:cNvSpPr>
              <p:nvPr/>
            </p:nvSpPr>
            <p:spPr bwMode="auto">
              <a:xfrm>
                <a:off x="2032917" y="3035034"/>
                <a:ext cx="9525" cy="158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80" name="Line 96"/>
              <p:cNvSpPr>
                <a:spLocks noChangeShapeType="1"/>
              </p:cNvSpPr>
              <p:nvPr/>
            </p:nvSpPr>
            <p:spPr bwMode="auto">
              <a:xfrm>
                <a:off x="2042442" y="3050909"/>
                <a:ext cx="9525" cy="190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81" name="Line 97"/>
              <p:cNvSpPr>
                <a:spLocks noChangeShapeType="1"/>
              </p:cNvSpPr>
              <p:nvPr/>
            </p:nvSpPr>
            <p:spPr bwMode="auto">
              <a:xfrm>
                <a:off x="2051967" y="3069959"/>
                <a:ext cx="7938" cy="222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82" name="Line 98"/>
              <p:cNvSpPr>
                <a:spLocks noChangeShapeType="1"/>
              </p:cNvSpPr>
              <p:nvPr/>
            </p:nvSpPr>
            <p:spPr bwMode="auto">
              <a:xfrm>
                <a:off x="2059904" y="3092184"/>
                <a:ext cx="9525" cy="2381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83" name="Line 99"/>
              <p:cNvSpPr>
                <a:spLocks noChangeShapeType="1"/>
              </p:cNvSpPr>
              <p:nvPr/>
            </p:nvSpPr>
            <p:spPr bwMode="auto">
              <a:xfrm>
                <a:off x="2069429" y="3115996"/>
                <a:ext cx="9525" cy="269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84" name="Line 100"/>
              <p:cNvSpPr>
                <a:spLocks noChangeShapeType="1"/>
              </p:cNvSpPr>
              <p:nvPr/>
            </p:nvSpPr>
            <p:spPr bwMode="auto">
              <a:xfrm>
                <a:off x="2078954" y="3142984"/>
                <a:ext cx="9525" cy="285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85" name="Line 101"/>
              <p:cNvSpPr>
                <a:spLocks noChangeShapeType="1"/>
              </p:cNvSpPr>
              <p:nvPr/>
            </p:nvSpPr>
            <p:spPr bwMode="auto">
              <a:xfrm>
                <a:off x="2088479" y="3171559"/>
                <a:ext cx="9525" cy="301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86" name="Line 102"/>
              <p:cNvSpPr>
                <a:spLocks noChangeShapeType="1"/>
              </p:cNvSpPr>
              <p:nvPr/>
            </p:nvSpPr>
            <p:spPr bwMode="auto">
              <a:xfrm>
                <a:off x="2098004" y="3201721"/>
                <a:ext cx="7938"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87" name="Line 103"/>
              <p:cNvSpPr>
                <a:spLocks noChangeShapeType="1"/>
              </p:cNvSpPr>
              <p:nvPr/>
            </p:nvSpPr>
            <p:spPr bwMode="auto">
              <a:xfrm>
                <a:off x="2105942" y="3233471"/>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88" name="Line 104"/>
              <p:cNvSpPr>
                <a:spLocks noChangeShapeType="1"/>
              </p:cNvSpPr>
              <p:nvPr/>
            </p:nvSpPr>
            <p:spPr bwMode="auto">
              <a:xfrm>
                <a:off x="2115467" y="3265221"/>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89" name="Line 105"/>
              <p:cNvSpPr>
                <a:spLocks noChangeShapeType="1"/>
              </p:cNvSpPr>
              <p:nvPr/>
            </p:nvSpPr>
            <p:spPr bwMode="auto">
              <a:xfrm>
                <a:off x="2124992" y="3300146"/>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90" name="Line 106"/>
              <p:cNvSpPr>
                <a:spLocks noChangeShapeType="1"/>
              </p:cNvSpPr>
              <p:nvPr/>
            </p:nvSpPr>
            <p:spPr bwMode="auto">
              <a:xfrm>
                <a:off x="2134517" y="3335071"/>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grpSp>
      <p:sp>
        <p:nvSpPr>
          <p:cNvPr id="891" name="Oval 890"/>
          <p:cNvSpPr/>
          <p:nvPr/>
        </p:nvSpPr>
        <p:spPr>
          <a:xfrm>
            <a:off x="8088923" y="661177"/>
            <a:ext cx="407963" cy="3108960"/>
          </a:xfrm>
          <a:prstGeom prst="ellipse">
            <a:avLst/>
          </a:prstGeom>
          <a:solidFill>
            <a:schemeClr val="bg1">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92" name="Can 891"/>
          <p:cNvSpPr/>
          <p:nvPr/>
        </p:nvSpPr>
        <p:spPr>
          <a:xfrm rot="16200000" flipH="1">
            <a:off x="6727881" y="2064437"/>
            <a:ext cx="2025747" cy="386860"/>
          </a:xfrm>
          <a:prstGeom prst="can">
            <a:avLst>
              <a:gd name="adj" fmla="val 50000"/>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93" name="Cube 892"/>
          <p:cNvSpPr/>
          <p:nvPr/>
        </p:nvSpPr>
        <p:spPr>
          <a:xfrm flipH="1">
            <a:off x="3886200" y="5190977"/>
            <a:ext cx="3352800" cy="1336430"/>
          </a:xfrm>
          <a:prstGeom prst="cube">
            <a:avLst>
              <a:gd name="adj" fmla="val 21742"/>
            </a:avLst>
          </a:prstGeom>
          <a:solidFill>
            <a:schemeClr val="accent2"/>
          </a:solidFill>
          <a:ln>
            <a:solidFill>
              <a:schemeClr val="tx1"/>
            </a:solidFill>
          </a:ln>
          <a:scene3d>
            <a:camera prst="orthographicFront">
              <a:rot lat="0" lon="18899957"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Big Battery</a:t>
            </a:r>
          </a:p>
        </p:txBody>
      </p:sp>
      <p:sp>
        <p:nvSpPr>
          <p:cNvPr id="894" name="Can 893"/>
          <p:cNvSpPr/>
          <p:nvPr/>
        </p:nvSpPr>
        <p:spPr>
          <a:xfrm>
            <a:off x="4979961" y="5120638"/>
            <a:ext cx="422030" cy="211015"/>
          </a:xfrm>
          <a:prstGeom prst="can">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95" name="Can 894"/>
          <p:cNvSpPr/>
          <p:nvPr/>
        </p:nvSpPr>
        <p:spPr>
          <a:xfrm>
            <a:off x="6018626" y="5146429"/>
            <a:ext cx="422030" cy="211015"/>
          </a:xfrm>
          <a:prstGeom prst="can">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96" name="Can 895"/>
          <p:cNvSpPr/>
          <p:nvPr/>
        </p:nvSpPr>
        <p:spPr>
          <a:xfrm rot="16200000" flipH="1">
            <a:off x="3067934" y="2048026"/>
            <a:ext cx="2025747" cy="386860"/>
          </a:xfrm>
          <a:prstGeom prst="can">
            <a:avLst>
              <a:gd name="adj" fmla="val 50000"/>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97" name="Oval 896"/>
          <p:cNvSpPr/>
          <p:nvPr/>
        </p:nvSpPr>
        <p:spPr>
          <a:xfrm>
            <a:off x="3981156" y="1969477"/>
            <a:ext cx="56271" cy="59084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9" name="Group 487"/>
          <p:cNvGrpSpPr/>
          <p:nvPr/>
        </p:nvGrpSpPr>
        <p:grpSpPr>
          <a:xfrm>
            <a:off x="2192217" y="2053874"/>
            <a:ext cx="1831058" cy="350199"/>
            <a:chOff x="1228054" y="3000375"/>
            <a:chExt cx="1831058" cy="736334"/>
          </a:xfrm>
        </p:grpSpPr>
        <p:grpSp>
          <p:nvGrpSpPr>
            <p:cNvPr id="10" name="Group 385"/>
            <p:cNvGrpSpPr/>
            <p:nvPr/>
          </p:nvGrpSpPr>
          <p:grpSpPr>
            <a:xfrm>
              <a:off x="1228054" y="3003284"/>
              <a:ext cx="915988" cy="733425"/>
              <a:chOff x="1228054" y="3003284"/>
              <a:chExt cx="915988" cy="733425"/>
            </a:xfrm>
          </p:grpSpPr>
          <p:sp>
            <p:nvSpPr>
              <p:cNvPr id="590" name="Line 8"/>
              <p:cNvSpPr>
                <a:spLocks noChangeShapeType="1"/>
              </p:cNvSpPr>
              <p:nvPr/>
            </p:nvSpPr>
            <p:spPr bwMode="auto">
              <a:xfrm flipV="1">
                <a:off x="1228054" y="3335071"/>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1" name="Line 9"/>
              <p:cNvSpPr>
                <a:spLocks noChangeShapeType="1"/>
              </p:cNvSpPr>
              <p:nvPr/>
            </p:nvSpPr>
            <p:spPr bwMode="auto">
              <a:xfrm flipV="1">
                <a:off x="1237579" y="3300146"/>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2" name="Line 10"/>
              <p:cNvSpPr>
                <a:spLocks noChangeShapeType="1"/>
              </p:cNvSpPr>
              <p:nvPr/>
            </p:nvSpPr>
            <p:spPr bwMode="auto">
              <a:xfrm flipV="1">
                <a:off x="1247104" y="3265221"/>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3" name="Line 11"/>
              <p:cNvSpPr>
                <a:spLocks noChangeShapeType="1"/>
              </p:cNvSpPr>
              <p:nvPr/>
            </p:nvSpPr>
            <p:spPr bwMode="auto">
              <a:xfrm flipV="1">
                <a:off x="1256629" y="3233471"/>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4" name="Line 12"/>
              <p:cNvSpPr>
                <a:spLocks noChangeShapeType="1"/>
              </p:cNvSpPr>
              <p:nvPr/>
            </p:nvSpPr>
            <p:spPr bwMode="auto">
              <a:xfrm flipV="1">
                <a:off x="1266154" y="3201721"/>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5" name="Line 13"/>
              <p:cNvSpPr>
                <a:spLocks noChangeShapeType="1"/>
              </p:cNvSpPr>
              <p:nvPr/>
            </p:nvSpPr>
            <p:spPr bwMode="auto">
              <a:xfrm flipV="1">
                <a:off x="1275679" y="3171559"/>
                <a:ext cx="7938" cy="301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6" name="Line 14"/>
              <p:cNvSpPr>
                <a:spLocks noChangeShapeType="1"/>
              </p:cNvSpPr>
              <p:nvPr/>
            </p:nvSpPr>
            <p:spPr bwMode="auto">
              <a:xfrm flipV="1">
                <a:off x="1283617" y="3142984"/>
                <a:ext cx="9525" cy="285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7" name="Line 15"/>
              <p:cNvSpPr>
                <a:spLocks noChangeShapeType="1"/>
              </p:cNvSpPr>
              <p:nvPr/>
            </p:nvSpPr>
            <p:spPr bwMode="auto">
              <a:xfrm flipV="1">
                <a:off x="1293142" y="3115996"/>
                <a:ext cx="9525" cy="269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8" name="Line 16"/>
              <p:cNvSpPr>
                <a:spLocks noChangeShapeType="1"/>
              </p:cNvSpPr>
              <p:nvPr/>
            </p:nvSpPr>
            <p:spPr bwMode="auto">
              <a:xfrm flipV="1">
                <a:off x="1302667" y="3092184"/>
                <a:ext cx="9525" cy="2381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9" name="Line 17"/>
              <p:cNvSpPr>
                <a:spLocks noChangeShapeType="1"/>
              </p:cNvSpPr>
              <p:nvPr/>
            </p:nvSpPr>
            <p:spPr bwMode="auto">
              <a:xfrm flipV="1">
                <a:off x="1312192" y="3069959"/>
                <a:ext cx="9525" cy="222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00" name="Line 18"/>
              <p:cNvSpPr>
                <a:spLocks noChangeShapeType="1"/>
              </p:cNvSpPr>
              <p:nvPr/>
            </p:nvSpPr>
            <p:spPr bwMode="auto">
              <a:xfrm flipV="1">
                <a:off x="1321717" y="3050909"/>
                <a:ext cx="7938" cy="190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01" name="Line 19"/>
              <p:cNvSpPr>
                <a:spLocks noChangeShapeType="1"/>
              </p:cNvSpPr>
              <p:nvPr/>
            </p:nvSpPr>
            <p:spPr bwMode="auto">
              <a:xfrm flipV="1">
                <a:off x="1329654" y="3035034"/>
                <a:ext cx="9525" cy="158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02" name="Line 20"/>
              <p:cNvSpPr>
                <a:spLocks noChangeShapeType="1"/>
              </p:cNvSpPr>
              <p:nvPr/>
            </p:nvSpPr>
            <p:spPr bwMode="auto">
              <a:xfrm flipV="1">
                <a:off x="1339179" y="3022334"/>
                <a:ext cx="9525" cy="1270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03" name="Line 21"/>
              <p:cNvSpPr>
                <a:spLocks noChangeShapeType="1"/>
              </p:cNvSpPr>
              <p:nvPr/>
            </p:nvSpPr>
            <p:spPr bwMode="auto">
              <a:xfrm flipV="1">
                <a:off x="1348704" y="3012809"/>
                <a:ext cx="9525" cy="95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04" name="Line 22"/>
              <p:cNvSpPr>
                <a:spLocks noChangeShapeType="1"/>
              </p:cNvSpPr>
              <p:nvPr/>
            </p:nvSpPr>
            <p:spPr bwMode="auto">
              <a:xfrm flipV="1">
                <a:off x="1358229" y="3006459"/>
                <a:ext cx="9525" cy="63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05" name="Line 23"/>
              <p:cNvSpPr>
                <a:spLocks noChangeShapeType="1"/>
              </p:cNvSpPr>
              <p:nvPr/>
            </p:nvSpPr>
            <p:spPr bwMode="auto">
              <a:xfrm flipV="1">
                <a:off x="1367754" y="3003284"/>
                <a:ext cx="9525" cy="31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06" name="Line 24"/>
              <p:cNvSpPr>
                <a:spLocks noChangeShapeType="1"/>
              </p:cNvSpPr>
              <p:nvPr/>
            </p:nvSpPr>
            <p:spPr bwMode="auto">
              <a:xfrm>
                <a:off x="1377279" y="3003284"/>
                <a:ext cx="7938" cy="15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07" name="Line 25"/>
              <p:cNvSpPr>
                <a:spLocks noChangeShapeType="1"/>
              </p:cNvSpPr>
              <p:nvPr/>
            </p:nvSpPr>
            <p:spPr bwMode="auto">
              <a:xfrm>
                <a:off x="1385217" y="3003284"/>
                <a:ext cx="9525" cy="31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08" name="Line 26"/>
              <p:cNvSpPr>
                <a:spLocks noChangeShapeType="1"/>
              </p:cNvSpPr>
              <p:nvPr/>
            </p:nvSpPr>
            <p:spPr bwMode="auto">
              <a:xfrm>
                <a:off x="1394742" y="3006459"/>
                <a:ext cx="9525" cy="63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09" name="Line 27"/>
              <p:cNvSpPr>
                <a:spLocks noChangeShapeType="1"/>
              </p:cNvSpPr>
              <p:nvPr/>
            </p:nvSpPr>
            <p:spPr bwMode="auto">
              <a:xfrm>
                <a:off x="1404267" y="3012809"/>
                <a:ext cx="9525" cy="95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10" name="Line 28"/>
              <p:cNvSpPr>
                <a:spLocks noChangeShapeType="1"/>
              </p:cNvSpPr>
              <p:nvPr/>
            </p:nvSpPr>
            <p:spPr bwMode="auto">
              <a:xfrm>
                <a:off x="1413792" y="3022334"/>
                <a:ext cx="9525" cy="1270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11" name="Line 29"/>
              <p:cNvSpPr>
                <a:spLocks noChangeShapeType="1"/>
              </p:cNvSpPr>
              <p:nvPr/>
            </p:nvSpPr>
            <p:spPr bwMode="auto">
              <a:xfrm>
                <a:off x="1423317" y="3035034"/>
                <a:ext cx="7938" cy="158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12" name="Line 30"/>
              <p:cNvSpPr>
                <a:spLocks noChangeShapeType="1"/>
              </p:cNvSpPr>
              <p:nvPr/>
            </p:nvSpPr>
            <p:spPr bwMode="auto">
              <a:xfrm>
                <a:off x="1431254" y="3050909"/>
                <a:ext cx="9525" cy="190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13" name="Line 31"/>
              <p:cNvSpPr>
                <a:spLocks noChangeShapeType="1"/>
              </p:cNvSpPr>
              <p:nvPr/>
            </p:nvSpPr>
            <p:spPr bwMode="auto">
              <a:xfrm>
                <a:off x="1440779" y="3069959"/>
                <a:ext cx="9525" cy="222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14" name="Line 32"/>
              <p:cNvSpPr>
                <a:spLocks noChangeShapeType="1"/>
              </p:cNvSpPr>
              <p:nvPr/>
            </p:nvSpPr>
            <p:spPr bwMode="auto">
              <a:xfrm>
                <a:off x="1450304" y="3092184"/>
                <a:ext cx="9525" cy="2381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15" name="Line 33"/>
              <p:cNvSpPr>
                <a:spLocks noChangeShapeType="1"/>
              </p:cNvSpPr>
              <p:nvPr/>
            </p:nvSpPr>
            <p:spPr bwMode="auto">
              <a:xfrm>
                <a:off x="1459829" y="3115996"/>
                <a:ext cx="9525" cy="269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16" name="Line 34"/>
              <p:cNvSpPr>
                <a:spLocks noChangeShapeType="1"/>
              </p:cNvSpPr>
              <p:nvPr/>
            </p:nvSpPr>
            <p:spPr bwMode="auto">
              <a:xfrm>
                <a:off x="1469354" y="3142984"/>
                <a:ext cx="9525" cy="285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17" name="Line 35"/>
              <p:cNvSpPr>
                <a:spLocks noChangeShapeType="1"/>
              </p:cNvSpPr>
              <p:nvPr/>
            </p:nvSpPr>
            <p:spPr bwMode="auto">
              <a:xfrm>
                <a:off x="1478879" y="3171559"/>
                <a:ext cx="7938" cy="301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18" name="Line 36"/>
              <p:cNvSpPr>
                <a:spLocks noChangeShapeType="1"/>
              </p:cNvSpPr>
              <p:nvPr/>
            </p:nvSpPr>
            <p:spPr bwMode="auto">
              <a:xfrm>
                <a:off x="1486817" y="3201721"/>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19" name="Line 37"/>
              <p:cNvSpPr>
                <a:spLocks noChangeShapeType="1"/>
              </p:cNvSpPr>
              <p:nvPr/>
            </p:nvSpPr>
            <p:spPr bwMode="auto">
              <a:xfrm>
                <a:off x="1496342" y="3233471"/>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20" name="Line 38"/>
              <p:cNvSpPr>
                <a:spLocks noChangeShapeType="1"/>
              </p:cNvSpPr>
              <p:nvPr/>
            </p:nvSpPr>
            <p:spPr bwMode="auto">
              <a:xfrm>
                <a:off x="1505867" y="3265221"/>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21" name="Line 39"/>
              <p:cNvSpPr>
                <a:spLocks noChangeShapeType="1"/>
              </p:cNvSpPr>
              <p:nvPr/>
            </p:nvSpPr>
            <p:spPr bwMode="auto">
              <a:xfrm>
                <a:off x="1515392" y="3300146"/>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22" name="Line 40"/>
              <p:cNvSpPr>
                <a:spLocks noChangeShapeType="1"/>
              </p:cNvSpPr>
              <p:nvPr/>
            </p:nvSpPr>
            <p:spPr bwMode="auto">
              <a:xfrm>
                <a:off x="1524917" y="3335071"/>
                <a:ext cx="7938"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23" name="Line 41"/>
              <p:cNvSpPr>
                <a:spLocks noChangeShapeType="1"/>
              </p:cNvSpPr>
              <p:nvPr/>
            </p:nvSpPr>
            <p:spPr bwMode="auto">
              <a:xfrm>
                <a:off x="1532854" y="3369996"/>
                <a:ext cx="9525" cy="3333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24" name="Line 42"/>
              <p:cNvSpPr>
                <a:spLocks noChangeShapeType="1"/>
              </p:cNvSpPr>
              <p:nvPr/>
            </p:nvSpPr>
            <p:spPr bwMode="auto">
              <a:xfrm>
                <a:off x="1542379" y="3403334"/>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25" name="Line 43"/>
              <p:cNvSpPr>
                <a:spLocks noChangeShapeType="1"/>
              </p:cNvSpPr>
              <p:nvPr/>
            </p:nvSpPr>
            <p:spPr bwMode="auto">
              <a:xfrm>
                <a:off x="1551904" y="3438259"/>
                <a:ext cx="9525" cy="3333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26" name="Line 44"/>
              <p:cNvSpPr>
                <a:spLocks noChangeShapeType="1"/>
              </p:cNvSpPr>
              <p:nvPr/>
            </p:nvSpPr>
            <p:spPr bwMode="auto">
              <a:xfrm>
                <a:off x="1561429" y="3471596"/>
                <a:ext cx="9525" cy="3333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27" name="Line 45"/>
              <p:cNvSpPr>
                <a:spLocks noChangeShapeType="1"/>
              </p:cNvSpPr>
              <p:nvPr/>
            </p:nvSpPr>
            <p:spPr bwMode="auto">
              <a:xfrm>
                <a:off x="1570954" y="3504934"/>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28" name="Line 46"/>
              <p:cNvSpPr>
                <a:spLocks noChangeShapeType="1"/>
              </p:cNvSpPr>
              <p:nvPr/>
            </p:nvSpPr>
            <p:spPr bwMode="auto">
              <a:xfrm>
                <a:off x="1580479" y="3536684"/>
                <a:ext cx="7938" cy="301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29" name="Line 47"/>
              <p:cNvSpPr>
                <a:spLocks noChangeShapeType="1"/>
              </p:cNvSpPr>
              <p:nvPr/>
            </p:nvSpPr>
            <p:spPr bwMode="auto">
              <a:xfrm>
                <a:off x="1588417" y="3566846"/>
                <a:ext cx="9525" cy="285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30" name="Line 48"/>
              <p:cNvSpPr>
                <a:spLocks noChangeShapeType="1"/>
              </p:cNvSpPr>
              <p:nvPr/>
            </p:nvSpPr>
            <p:spPr bwMode="auto">
              <a:xfrm>
                <a:off x="1597942" y="3595421"/>
                <a:ext cx="9525" cy="269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31" name="Line 49"/>
              <p:cNvSpPr>
                <a:spLocks noChangeShapeType="1"/>
              </p:cNvSpPr>
              <p:nvPr/>
            </p:nvSpPr>
            <p:spPr bwMode="auto">
              <a:xfrm>
                <a:off x="1607467" y="3622409"/>
                <a:ext cx="9525" cy="2381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32" name="Line 50"/>
              <p:cNvSpPr>
                <a:spLocks noChangeShapeType="1"/>
              </p:cNvSpPr>
              <p:nvPr/>
            </p:nvSpPr>
            <p:spPr bwMode="auto">
              <a:xfrm>
                <a:off x="1616992" y="3646221"/>
                <a:ext cx="9525" cy="222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33" name="Line 51"/>
              <p:cNvSpPr>
                <a:spLocks noChangeShapeType="1"/>
              </p:cNvSpPr>
              <p:nvPr/>
            </p:nvSpPr>
            <p:spPr bwMode="auto">
              <a:xfrm>
                <a:off x="1626517" y="3668446"/>
                <a:ext cx="7938" cy="174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34" name="Line 52"/>
              <p:cNvSpPr>
                <a:spLocks noChangeShapeType="1"/>
              </p:cNvSpPr>
              <p:nvPr/>
            </p:nvSpPr>
            <p:spPr bwMode="auto">
              <a:xfrm>
                <a:off x="1634454" y="3685909"/>
                <a:ext cx="9525" cy="174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35" name="Line 53"/>
              <p:cNvSpPr>
                <a:spLocks noChangeShapeType="1"/>
              </p:cNvSpPr>
              <p:nvPr/>
            </p:nvSpPr>
            <p:spPr bwMode="auto">
              <a:xfrm>
                <a:off x="1643979" y="3703371"/>
                <a:ext cx="9525" cy="1270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36" name="Line 54"/>
              <p:cNvSpPr>
                <a:spLocks noChangeShapeType="1"/>
              </p:cNvSpPr>
              <p:nvPr/>
            </p:nvSpPr>
            <p:spPr bwMode="auto">
              <a:xfrm>
                <a:off x="1653504" y="3716071"/>
                <a:ext cx="9525" cy="95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37" name="Line 55"/>
              <p:cNvSpPr>
                <a:spLocks noChangeShapeType="1"/>
              </p:cNvSpPr>
              <p:nvPr/>
            </p:nvSpPr>
            <p:spPr bwMode="auto">
              <a:xfrm>
                <a:off x="1663029" y="3725596"/>
                <a:ext cx="9525" cy="63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38" name="Line 56"/>
              <p:cNvSpPr>
                <a:spLocks noChangeShapeType="1"/>
              </p:cNvSpPr>
              <p:nvPr/>
            </p:nvSpPr>
            <p:spPr bwMode="auto">
              <a:xfrm>
                <a:off x="1672554" y="3731946"/>
                <a:ext cx="9525" cy="31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39" name="Line 57"/>
              <p:cNvSpPr>
                <a:spLocks noChangeShapeType="1"/>
              </p:cNvSpPr>
              <p:nvPr/>
            </p:nvSpPr>
            <p:spPr bwMode="auto">
              <a:xfrm>
                <a:off x="1682079" y="3735121"/>
                <a:ext cx="7938" cy="15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40" name="Line 58"/>
              <p:cNvSpPr>
                <a:spLocks noChangeShapeType="1"/>
              </p:cNvSpPr>
              <p:nvPr/>
            </p:nvSpPr>
            <p:spPr bwMode="auto">
              <a:xfrm flipV="1">
                <a:off x="1690017" y="3731946"/>
                <a:ext cx="9525" cy="31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41" name="Line 59"/>
              <p:cNvSpPr>
                <a:spLocks noChangeShapeType="1"/>
              </p:cNvSpPr>
              <p:nvPr/>
            </p:nvSpPr>
            <p:spPr bwMode="auto">
              <a:xfrm flipV="1">
                <a:off x="1699542" y="3725596"/>
                <a:ext cx="9525" cy="63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42" name="Line 60"/>
              <p:cNvSpPr>
                <a:spLocks noChangeShapeType="1"/>
              </p:cNvSpPr>
              <p:nvPr/>
            </p:nvSpPr>
            <p:spPr bwMode="auto">
              <a:xfrm flipV="1">
                <a:off x="1709067" y="3716071"/>
                <a:ext cx="9525" cy="95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43" name="Line 61"/>
              <p:cNvSpPr>
                <a:spLocks noChangeShapeType="1"/>
              </p:cNvSpPr>
              <p:nvPr/>
            </p:nvSpPr>
            <p:spPr bwMode="auto">
              <a:xfrm flipV="1">
                <a:off x="1718592" y="3703371"/>
                <a:ext cx="9525" cy="1270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44" name="Line 62"/>
              <p:cNvSpPr>
                <a:spLocks noChangeShapeType="1"/>
              </p:cNvSpPr>
              <p:nvPr/>
            </p:nvSpPr>
            <p:spPr bwMode="auto">
              <a:xfrm flipV="1">
                <a:off x="1728117" y="3685909"/>
                <a:ext cx="9525" cy="174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45" name="Line 63"/>
              <p:cNvSpPr>
                <a:spLocks noChangeShapeType="1"/>
              </p:cNvSpPr>
              <p:nvPr/>
            </p:nvSpPr>
            <p:spPr bwMode="auto">
              <a:xfrm flipV="1">
                <a:off x="1737642" y="3668446"/>
                <a:ext cx="7938" cy="174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46" name="Line 64"/>
              <p:cNvSpPr>
                <a:spLocks noChangeShapeType="1"/>
              </p:cNvSpPr>
              <p:nvPr/>
            </p:nvSpPr>
            <p:spPr bwMode="auto">
              <a:xfrm flipV="1">
                <a:off x="1745579" y="3646221"/>
                <a:ext cx="9525" cy="222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47" name="Line 65"/>
              <p:cNvSpPr>
                <a:spLocks noChangeShapeType="1"/>
              </p:cNvSpPr>
              <p:nvPr/>
            </p:nvSpPr>
            <p:spPr bwMode="auto">
              <a:xfrm flipV="1">
                <a:off x="1755104" y="3622409"/>
                <a:ext cx="9525" cy="2381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48" name="Line 66"/>
              <p:cNvSpPr>
                <a:spLocks noChangeShapeType="1"/>
              </p:cNvSpPr>
              <p:nvPr/>
            </p:nvSpPr>
            <p:spPr bwMode="auto">
              <a:xfrm flipV="1">
                <a:off x="1764629" y="3595421"/>
                <a:ext cx="9525" cy="269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49" name="Line 67"/>
              <p:cNvSpPr>
                <a:spLocks noChangeShapeType="1"/>
              </p:cNvSpPr>
              <p:nvPr/>
            </p:nvSpPr>
            <p:spPr bwMode="auto">
              <a:xfrm flipV="1">
                <a:off x="1774154" y="3566846"/>
                <a:ext cx="9525" cy="285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50" name="Line 68"/>
              <p:cNvSpPr>
                <a:spLocks noChangeShapeType="1"/>
              </p:cNvSpPr>
              <p:nvPr/>
            </p:nvSpPr>
            <p:spPr bwMode="auto">
              <a:xfrm flipV="1">
                <a:off x="1783679" y="3536684"/>
                <a:ext cx="7938" cy="301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51" name="Line 69"/>
              <p:cNvSpPr>
                <a:spLocks noChangeShapeType="1"/>
              </p:cNvSpPr>
              <p:nvPr/>
            </p:nvSpPr>
            <p:spPr bwMode="auto">
              <a:xfrm flipV="1">
                <a:off x="1791617" y="3504934"/>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52" name="Line 70"/>
              <p:cNvSpPr>
                <a:spLocks noChangeShapeType="1"/>
              </p:cNvSpPr>
              <p:nvPr/>
            </p:nvSpPr>
            <p:spPr bwMode="auto">
              <a:xfrm flipV="1">
                <a:off x="1801142" y="3471596"/>
                <a:ext cx="9525" cy="3333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53" name="Line 71"/>
              <p:cNvSpPr>
                <a:spLocks noChangeShapeType="1"/>
              </p:cNvSpPr>
              <p:nvPr/>
            </p:nvSpPr>
            <p:spPr bwMode="auto">
              <a:xfrm flipV="1">
                <a:off x="1810667" y="3438259"/>
                <a:ext cx="9525" cy="3333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54" name="Line 72"/>
              <p:cNvSpPr>
                <a:spLocks noChangeShapeType="1"/>
              </p:cNvSpPr>
              <p:nvPr/>
            </p:nvSpPr>
            <p:spPr bwMode="auto">
              <a:xfrm flipV="1">
                <a:off x="1820192" y="3403334"/>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55" name="Line 73"/>
              <p:cNvSpPr>
                <a:spLocks noChangeShapeType="1"/>
              </p:cNvSpPr>
              <p:nvPr/>
            </p:nvSpPr>
            <p:spPr bwMode="auto">
              <a:xfrm flipV="1">
                <a:off x="1829717" y="3369996"/>
                <a:ext cx="9525" cy="3333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56" name="Line 74"/>
              <p:cNvSpPr>
                <a:spLocks noChangeShapeType="1"/>
              </p:cNvSpPr>
              <p:nvPr/>
            </p:nvSpPr>
            <p:spPr bwMode="auto">
              <a:xfrm flipV="1">
                <a:off x="1839242" y="3335071"/>
                <a:ext cx="7938"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57" name="Line 75"/>
              <p:cNvSpPr>
                <a:spLocks noChangeShapeType="1"/>
              </p:cNvSpPr>
              <p:nvPr/>
            </p:nvSpPr>
            <p:spPr bwMode="auto">
              <a:xfrm flipV="1">
                <a:off x="1847179" y="3300146"/>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58" name="Line 76"/>
              <p:cNvSpPr>
                <a:spLocks noChangeShapeType="1"/>
              </p:cNvSpPr>
              <p:nvPr/>
            </p:nvSpPr>
            <p:spPr bwMode="auto">
              <a:xfrm flipV="1">
                <a:off x="1856704" y="3265221"/>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59" name="Line 77"/>
              <p:cNvSpPr>
                <a:spLocks noChangeShapeType="1"/>
              </p:cNvSpPr>
              <p:nvPr/>
            </p:nvSpPr>
            <p:spPr bwMode="auto">
              <a:xfrm flipV="1">
                <a:off x="1866229" y="3233471"/>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60" name="Line 78"/>
              <p:cNvSpPr>
                <a:spLocks noChangeShapeType="1"/>
              </p:cNvSpPr>
              <p:nvPr/>
            </p:nvSpPr>
            <p:spPr bwMode="auto">
              <a:xfrm flipV="1">
                <a:off x="1875754" y="3201721"/>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61" name="Line 79"/>
              <p:cNvSpPr>
                <a:spLocks noChangeShapeType="1"/>
              </p:cNvSpPr>
              <p:nvPr/>
            </p:nvSpPr>
            <p:spPr bwMode="auto">
              <a:xfrm flipV="1">
                <a:off x="1885279" y="3171559"/>
                <a:ext cx="9525" cy="301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62" name="Line 80"/>
              <p:cNvSpPr>
                <a:spLocks noChangeShapeType="1"/>
              </p:cNvSpPr>
              <p:nvPr/>
            </p:nvSpPr>
            <p:spPr bwMode="auto">
              <a:xfrm flipV="1">
                <a:off x="1894804" y="3142984"/>
                <a:ext cx="7938" cy="285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63" name="Line 81"/>
              <p:cNvSpPr>
                <a:spLocks noChangeShapeType="1"/>
              </p:cNvSpPr>
              <p:nvPr/>
            </p:nvSpPr>
            <p:spPr bwMode="auto">
              <a:xfrm flipV="1">
                <a:off x="1902742" y="3115996"/>
                <a:ext cx="9525" cy="269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64" name="Line 82"/>
              <p:cNvSpPr>
                <a:spLocks noChangeShapeType="1"/>
              </p:cNvSpPr>
              <p:nvPr/>
            </p:nvSpPr>
            <p:spPr bwMode="auto">
              <a:xfrm flipV="1">
                <a:off x="1912267" y="3092184"/>
                <a:ext cx="9525" cy="2381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65" name="Line 83"/>
              <p:cNvSpPr>
                <a:spLocks noChangeShapeType="1"/>
              </p:cNvSpPr>
              <p:nvPr/>
            </p:nvSpPr>
            <p:spPr bwMode="auto">
              <a:xfrm flipV="1">
                <a:off x="1921792" y="3069959"/>
                <a:ext cx="9525" cy="222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66" name="Line 84"/>
              <p:cNvSpPr>
                <a:spLocks noChangeShapeType="1"/>
              </p:cNvSpPr>
              <p:nvPr/>
            </p:nvSpPr>
            <p:spPr bwMode="auto">
              <a:xfrm flipV="1">
                <a:off x="1931317" y="3050909"/>
                <a:ext cx="9525" cy="190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67" name="Line 85"/>
              <p:cNvSpPr>
                <a:spLocks noChangeShapeType="1"/>
              </p:cNvSpPr>
              <p:nvPr/>
            </p:nvSpPr>
            <p:spPr bwMode="auto">
              <a:xfrm flipV="1">
                <a:off x="1940842" y="3035034"/>
                <a:ext cx="7938" cy="158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68" name="Line 86"/>
              <p:cNvSpPr>
                <a:spLocks noChangeShapeType="1"/>
              </p:cNvSpPr>
              <p:nvPr/>
            </p:nvSpPr>
            <p:spPr bwMode="auto">
              <a:xfrm flipV="1">
                <a:off x="1948779" y="3022334"/>
                <a:ext cx="9525" cy="1270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69" name="Line 87"/>
              <p:cNvSpPr>
                <a:spLocks noChangeShapeType="1"/>
              </p:cNvSpPr>
              <p:nvPr/>
            </p:nvSpPr>
            <p:spPr bwMode="auto">
              <a:xfrm flipV="1">
                <a:off x="1958304" y="3012809"/>
                <a:ext cx="9525" cy="95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70" name="Line 88"/>
              <p:cNvSpPr>
                <a:spLocks noChangeShapeType="1"/>
              </p:cNvSpPr>
              <p:nvPr/>
            </p:nvSpPr>
            <p:spPr bwMode="auto">
              <a:xfrm flipV="1">
                <a:off x="1967829" y="3006459"/>
                <a:ext cx="9525" cy="63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71" name="Line 89"/>
              <p:cNvSpPr>
                <a:spLocks noChangeShapeType="1"/>
              </p:cNvSpPr>
              <p:nvPr/>
            </p:nvSpPr>
            <p:spPr bwMode="auto">
              <a:xfrm flipV="1">
                <a:off x="1977354" y="3003284"/>
                <a:ext cx="9525" cy="31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72" name="Line 90"/>
              <p:cNvSpPr>
                <a:spLocks noChangeShapeType="1"/>
              </p:cNvSpPr>
              <p:nvPr/>
            </p:nvSpPr>
            <p:spPr bwMode="auto">
              <a:xfrm>
                <a:off x="1986879" y="3003284"/>
                <a:ext cx="9525" cy="15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73" name="Line 91"/>
              <p:cNvSpPr>
                <a:spLocks noChangeShapeType="1"/>
              </p:cNvSpPr>
              <p:nvPr/>
            </p:nvSpPr>
            <p:spPr bwMode="auto">
              <a:xfrm>
                <a:off x="1996404" y="3003284"/>
                <a:ext cx="7938" cy="31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74" name="Line 92"/>
              <p:cNvSpPr>
                <a:spLocks noChangeShapeType="1"/>
              </p:cNvSpPr>
              <p:nvPr/>
            </p:nvSpPr>
            <p:spPr bwMode="auto">
              <a:xfrm>
                <a:off x="2004342" y="3006459"/>
                <a:ext cx="9525" cy="63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75" name="Line 93"/>
              <p:cNvSpPr>
                <a:spLocks noChangeShapeType="1"/>
              </p:cNvSpPr>
              <p:nvPr/>
            </p:nvSpPr>
            <p:spPr bwMode="auto">
              <a:xfrm>
                <a:off x="2013867" y="3012809"/>
                <a:ext cx="9525" cy="95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76" name="Line 94"/>
              <p:cNvSpPr>
                <a:spLocks noChangeShapeType="1"/>
              </p:cNvSpPr>
              <p:nvPr/>
            </p:nvSpPr>
            <p:spPr bwMode="auto">
              <a:xfrm>
                <a:off x="2023392" y="3022334"/>
                <a:ext cx="9525" cy="1270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77" name="Line 95"/>
              <p:cNvSpPr>
                <a:spLocks noChangeShapeType="1"/>
              </p:cNvSpPr>
              <p:nvPr/>
            </p:nvSpPr>
            <p:spPr bwMode="auto">
              <a:xfrm>
                <a:off x="2032917" y="3035034"/>
                <a:ext cx="9525" cy="158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78" name="Line 96"/>
              <p:cNvSpPr>
                <a:spLocks noChangeShapeType="1"/>
              </p:cNvSpPr>
              <p:nvPr/>
            </p:nvSpPr>
            <p:spPr bwMode="auto">
              <a:xfrm>
                <a:off x="2042442" y="3050909"/>
                <a:ext cx="9525" cy="190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79" name="Line 97"/>
              <p:cNvSpPr>
                <a:spLocks noChangeShapeType="1"/>
              </p:cNvSpPr>
              <p:nvPr/>
            </p:nvSpPr>
            <p:spPr bwMode="auto">
              <a:xfrm>
                <a:off x="2051967" y="3069959"/>
                <a:ext cx="7938" cy="222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80" name="Line 98"/>
              <p:cNvSpPr>
                <a:spLocks noChangeShapeType="1"/>
              </p:cNvSpPr>
              <p:nvPr/>
            </p:nvSpPr>
            <p:spPr bwMode="auto">
              <a:xfrm>
                <a:off x="2059904" y="3092184"/>
                <a:ext cx="9525" cy="2381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81" name="Line 99"/>
              <p:cNvSpPr>
                <a:spLocks noChangeShapeType="1"/>
              </p:cNvSpPr>
              <p:nvPr/>
            </p:nvSpPr>
            <p:spPr bwMode="auto">
              <a:xfrm>
                <a:off x="2069429" y="3115996"/>
                <a:ext cx="9525" cy="269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82" name="Line 100"/>
              <p:cNvSpPr>
                <a:spLocks noChangeShapeType="1"/>
              </p:cNvSpPr>
              <p:nvPr/>
            </p:nvSpPr>
            <p:spPr bwMode="auto">
              <a:xfrm>
                <a:off x="2078954" y="3142984"/>
                <a:ext cx="9525" cy="285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83" name="Line 101"/>
              <p:cNvSpPr>
                <a:spLocks noChangeShapeType="1"/>
              </p:cNvSpPr>
              <p:nvPr/>
            </p:nvSpPr>
            <p:spPr bwMode="auto">
              <a:xfrm>
                <a:off x="2088479" y="3171559"/>
                <a:ext cx="9525" cy="301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84" name="Line 102"/>
              <p:cNvSpPr>
                <a:spLocks noChangeShapeType="1"/>
              </p:cNvSpPr>
              <p:nvPr/>
            </p:nvSpPr>
            <p:spPr bwMode="auto">
              <a:xfrm>
                <a:off x="2098004" y="3201721"/>
                <a:ext cx="7938"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85" name="Line 103"/>
              <p:cNvSpPr>
                <a:spLocks noChangeShapeType="1"/>
              </p:cNvSpPr>
              <p:nvPr/>
            </p:nvSpPr>
            <p:spPr bwMode="auto">
              <a:xfrm>
                <a:off x="2105942" y="3233471"/>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86" name="Line 104"/>
              <p:cNvSpPr>
                <a:spLocks noChangeShapeType="1"/>
              </p:cNvSpPr>
              <p:nvPr/>
            </p:nvSpPr>
            <p:spPr bwMode="auto">
              <a:xfrm>
                <a:off x="2115467" y="3265221"/>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87" name="Line 105"/>
              <p:cNvSpPr>
                <a:spLocks noChangeShapeType="1"/>
              </p:cNvSpPr>
              <p:nvPr/>
            </p:nvSpPr>
            <p:spPr bwMode="auto">
              <a:xfrm>
                <a:off x="2124992" y="3300146"/>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88" name="Line 106"/>
              <p:cNvSpPr>
                <a:spLocks noChangeShapeType="1"/>
              </p:cNvSpPr>
              <p:nvPr/>
            </p:nvSpPr>
            <p:spPr bwMode="auto">
              <a:xfrm>
                <a:off x="2134517" y="3335071"/>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11" name="Group 386"/>
            <p:cNvGrpSpPr/>
            <p:nvPr/>
          </p:nvGrpSpPr>
          <p:grpSpPr>
            <a:xfrm flipV="1">
              <a:off x="2143124" y="3000375"/>
              <a:ext cx="915988" cy="733425"/>
              <a:chOff x="1228054" y="3003284"/>
              <a:chExt cx="915988" cy="733425"/>
            </a:xfrm>
          </p:grpSpPr>
          <p:sp>
            <p:nvSpPr>
              <p:cNvPr id="491" name="Line 8"/>
              <p:cNvSpPr>
                <a:spLocks noChangeShapeType="1"/>
              </p:cNvSpPr>
              <p:nvPr/>
            </p:nvSpPr>
            <p:spPr bwMode="auto">
              <a:xfrm flipV="1">
                <a:off x="1228054" y="3335071"/>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92" name="Line 9"/>
              <p:cNvSpPr>
                <a:spLocks noChangeShapeType="1"/>
              </p:cNvSpPr>
              <p:nvPr/>
            </p:nvSpPr>
            <p:spPr bwMode="auto">
              <a:xfrm flipV="1">
                <a:off x="1237579" y="3300146"/>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93" name="Line 10"/>
              <p:cNvSpPr>
                <a:spLocks noChangeShapeType="1"/>
              </p:cNvSpPr>
              <p:nvPr/>
            </p:nvSpPr>
            <p:spPr bwMode="auto">
              <a:xfrm flipV="1">
                <a:off x="1247104" y="3265221"/>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94" name="Line 11"/>
              <p:cNvSpPr>
                <a:spLocks noChangeShapeType="1"/>
              </p:cNvSpPr>
              <p:nvPr/>
            </p:nvSpPr>
            <p:spPr bwMode="auto">
              <a:xfrm flipV="1">
                <a:off x="1256629" y="3233471"/>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95" name="Line 12"/>
              <p:cNvSpPr>
                <a:spLocks noChangeShapeType="1"/>
              </p:cNvSpPr>
              <p:nvPr/>
            </p:nvSpPr>
            <p:spPr bwMode="auto">
              <a:xfrm flipV="1">
                <a:off x="1266154" y="3201721"/>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96" name="Line 13"/>
              <p:cNvSpPr>
                <a:spLocks noChangeShapeType="1"/>
              </p:cNvSpPr>
              <p:nvPr/>
            </p:nvSpPr>
            <p:spPr bwMode="auto">
              <a:xfrm flipV="1">
                <a:off x="1275679" y="3171559"/>
                <a:ext cx="7938" cy="301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97" name="Line 14"/>
              <p:cNvSpPr>
                <a:spLocks noChangeShapeType="1"/>
              </p:cNvSpPr>
              <p:nvPr/>
            </p:nvSpPr>
            <p:spPr bwMode="auto">
              <a:xfrm flipV="1">
                <a:off x="1283617" y="3142984"/>
                <a:ext cx="9525" cy="285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98" name="Line 15"/>
              <p:cNvSpPr>
                <a:spLocks noChangeShapeType="1"/>
              </p:cNvSpPr>
              <p:nvPr/>
            </p:nvSpPr>
            <p:spPr bwMode="auto">
              <a:xfrm flipV="1">
                <a:off x="1293142" y="3115996"/>
                <a:ext cx="9525" cy="269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99" name="Line 16"/>
              <p:cNvSpPr>
                <a:spLocks noChangeShapeType="1"/>
              </p:cNvSpPr>
              <p:nvPr/>
            </p:nvSpPr>
            <p:spPr bwMode="auto">
              <a:xfrm flipV="1">
                <a:off x="1302667" y="3092184"/>
                <a:ext cx="9525" cy="2381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00" name="Line 17"/>
              <p:cNvSpPr>
                <a:spLocks noChangeShapeType="1"/>
              </p:cNvSpPr>
              <p:nvPr/>
            </p:nvSpPr>
            <p:spPr bwMode="auto">
              <a:xfrm flipV="1">
                <a:off x="1312192" y="3069959"/>
                <a:ext cx="9525" cy="222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01" name="Line 18"/>
              <p:cNvSpPr>
                <a:spLocks noChangeShapeType="1"/>
              </p:cNvSpPr>
              <p:nvPr/>
            </p:nvSpPr>
            <p:spPr bwMode="auto">
              <a:xfrm flipV="1">
                <a:off x="1321717" y="3050909"/>
                <a:ext cx="7938" cy="190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02" name="Line 19"/>
              <p:cNvSpPr>
                <a:spLocks noChangeShapeType="1"/>
              </p:cNvSpPr>
              <p:nvPr/>
            </p:nvSpPr>
            <p:spPr bwMode="auto">
              <a:xfrm flipV="1">
                <a:off x="1329654" y="3035034"/>
                <a:ext cx="9525" cy="158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03" name="Line 20"/>
              <p:cNvSpPr>
                <a:spLocks noChangeShapeType="1"/>
              </p:cNvSpPr>
              <p:nvPr/>
            </p:nvSpPr>
            <p:spPr bwMode="auto">
              <a:xfrm flipV="1">
                <a:off x="1339179" y="3022334"/>
                <a:ext cx="9525" cy="1270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04" name="Line 21"/>
              <p:cNvSpPr>
                <a:spLocks noChangeShapeType="1"/>
              </p:cNvSpPr>
              <p:nvPr/>
            </p:nvSpPr>
            <p:spPr bwMode="auto">
              <a:xfrm flipV="1">
                <a:off x="1348704" y="3012809"/>
                <a:ext cx="9525" cy="95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05" name="Line 22"/>
              <p:cNvSpPr>
                <a:spLocks noChangeShapeType="1"/>
              </p:cNvSpPr>
              <p:nvPr/>
            </p:nvSpPr>
            <p:spPr bwMode="auto">
              <a:xfrm flipV="1">
                <a:off x="1358229" y="3006459"/>
                <a:ext cx="9525" cy="63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06" name="Line 23"/>
              <p:cNvSpPr>
                <a:spLocks noChangeShapeType="1"/>
              </p:cNvSpPr>
              <p:nvPr/>
            </p:nvSpPr>
            <p:spPr bwMode="auto">
              <a:xfrm flipV="1">
                <a:off x="1367754" y="3003284"/>
                <a:ext cx="9525" cy="31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07" name="Line 24"/>
              <p:cNvSpPr>
                <a:spLocks noChangeShapeType="1"/>
              </p:cNvSpPr>
              <p:nvPr/>
            </p:nvSpPr>
            <p:spPr bwMode="auto">
              <a:xfrm>
                <a:off x="1377279" y="3003284"/>
                <a:ext cx="7938" cy="15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08" name="Line 25"/>
              <p:cNvSpPr>
                <a:spLocks noChangeShapeType="1"/>
              </p:cNvSpPr>
              <p:nvPr/>
            </p:nvSpPr>
            <p:spPr bwMode="auto">
              <a:xfrm>
                <a:off x="1385217" y="3003284"/>
                <a:ext cx="9525" cy="31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09" name="Line 26"/>
              <p:cNvSpPr>
                <a:spLocks noChangeShapeType="1"/>
              </p:cNvSpPr>
              <p:nvPr/>
            </p:nvSpPr>
            <p:spPr bwMode="auto">
              <a:xfrm>
                <a:off x="1394742" y="3006459"/>
                <a:ext cx="9525" cy="63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10" name="Line 27"/>
              <p:cNvSpPr>
                <a:spLocks noChangeShapeType="1"/>
              </p:cNvSpPr>
              <p:nvPr/>
            </p:nvSpPr>
            <p:spPr bwMode="auto">
              <a:xfrm>
                <a:off x="1404267" y="3012809"/>
                <a:ext cx="9525" cy="95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11" name="Line 28"/>
              <p:cNvSpPr>
                <a:spLocks noChangeShapeType="1"/>
              </p:cNvSpPr>
              <p:nvPr/>
            </p:nvSpPr>
            <p:spPr bwMode="auto">
              <a:xfrm>
                <a:off x="1413792" y="3022334"/>
                <a:ext cx="9525" cy="1270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12" name="Line 29"/>
              <p:cNvSpPr>
                <a:spLocks noChangeShapeType="1"/>
              </p:cNvSpPr>
              <p:nvPr/>
            </p:nvSpPr>
            <p:spPr bwMode="auto">
              <a:xfrm>
                <a:off x="1423317" y="3035034"/>
                <a:ext cx="7938" cy="158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13" name="Line 30"/>
              <p:cNvSpPr>
                <a:spLocks noChangeShapeType="1"/>
              </p:cNvSpPr>
              <p:nvPr/>
            </p:nvSpPr>
            <p:spPr bwMode="auto">
              <a:xfrm>
                <a:off x="1431254" y="3050909"/>
                <a:ext cx="9525" cy="190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14" name="Line 31"/>
              <p:cNvSpPr>
                <a:spLocks noChangeShapeType="1"/>
              </p:cNvSpPr>
              <p:nvPr/>
            </p:nvSpPr>
            <p:spPr bwMode="auto">
              <a:xfrm>
                <a:off x="1440779" y="3069959"/>
                <a:ext cx="9525" cy="222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15" name="Line 32"/>
              <p:cNvSpPr>
                <a:spLocks noChangeShapeType="1"/>
              </p:cNvSpPr>
              <p:nvPr/>
            </p:nvSpPr>
            <p:spPr bwMode="auto">
              <a:xfrm>
                <a:off x="1450304" y="3092184"/>
                <a:ext cx="9525" cy="2381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16" name="Line 33"/>
              <p:cNvSpPr>
                <a:spLocks noChangeShapeType="1"/>
              </p:cNvSpPr>
              <p:nvPr/>
            </p:nvSpPr>
            <p:spPr bwMode="auto">
              <a:xfrm>
                <a:off x="1459829" y="3115996"/>
                <a:ext cx="9525" cy="269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17" name="Line 34"/>
              <p:cNvSpPr>
                <a:spLocks noChangeShapeType="1"/>
              </p:cNvSpPr>
              <p:nvPr/>
            </p:nvSpPr>
            <p:spPr bwMode="auto">
              <a:xfrm>
                <a:off x="1469354" y="3142984"/>
                <a:ext cx="9525" cy="285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18" name="Line 35"/>
              <p:cNvSpPr>
                <a:spLocks noChangeShapeType="1"/>
              </p:cNvSpPr>
              <p:nvPr/>
            </p:nvSpPr>
            <p:spPr bwMode="auto">
              <a:xfrm>
                <a:off x="1478879" y="3171559"/>
                <a:ext cx="7938" cy="301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19" name="Line 36"/>
              <p:cNvSpPr>
                <a:spLocks noChangeShapeType="1"/>
              </p:cNvSpPr>
              <p:nvPr/>
            </p:nvSpPr>
            <p:spPr bwMode="auto">
              <a:xfrm>
                <a:off x="1486817" y="3201721"/>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20" name="Line 37"/>
              <p:cNvSpPr>
                <a:spLocks noChangeShapeType="1"/>
              </p:cNvSpPr>
              <p:nvPr/>
            </p:nvSpPr>
            <p:spPr bwMode="auto">
              <a:xfrm>
                <a:off x="1496342" y="3233471"/>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21" name="Line 38"/>
              <p:cNvSpPr>
                <a:spLocks noChangeShapeType="1"/>
              </p:cNvSpPr>
              <p:nvPr/>
            </p:nvSpPr>
            <p:spPr bwMode="auto">
              <a:xfrm>
                <a:off x="1505867" y="3265221"/>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22" name="Line 39"/>
              <p:cNvSpPr>
                <a:spLocks noChangeShapeType="1"/>
              </p:cNvSpPr>
              <p:nvPr/>
            </p:nvSpPr>
            <p:spPr bwMode="auto">
              <a:xfrm>
                <a:off x="1515392" y="3300146"/>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23" name="Line 40"/>
              <p:cNvSpPr>
                <a:spLocks noChangeShapeType="1"/>
              </p:cNvSpPr>
              <p:nvPr/>
            </p:nvSpPr>
            <p:spPr bwMode="auto">
              <a:xfrm>
                <a:off x="1524917" y="3335071"/>
                <a:ext cx="7938"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24" name="Line 41"/>
              <p:cNvSpPr>
                <a:spLocks noChangeShapeType="1"/>
              </p:cNvSpPr>
              <p:nvPr/>
            </p:nvSpPr>
            <p:spPr bwMode="auto">
              <a:xfrm>
                <a:off x="1532854" y="3369996"/>
                <a:ext cx="9525" cy="3333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25" name="Line 42"/>
              <p:cNvSpPr>
                <a:spLocks noChangeShapeType="1"/>
              </p:cNvSpPr>
              <p:nvPr/>
            </p:nvSpPr>
            <p:spPr bwMode="auto">
              <a:xfrm>
                <a:off x="1542379" y="3403334"/>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26" name="Line 43"/>
              <p:cNvSpPr>
                <a:spLocks noChangeShapeType="1"/>
              </p:cNvSpPr>
              <p:nvPr/>
            </p:nvSpPr>
            <p:spPr bwMode="auto">
              <a:xfrm>
                <a:off x="1551904" y="3438259"/>
                <a:ext cx="9525" cy="3333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27" name="Line 44"/>
              <p:cNvSpPr>
                <a:spLocks noChangeShapeType="1"/>
              </p:cNvSpPr>
              <p:nvPr/>
            </p:nvSpPr>
            <p:spPr bwMode="auto">
              <a:xfrm>
                <a:off x="1561429" y="3471596"/>
                <a:ext cx="9525" cy="3333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28" name="Line 45"/>
              <p:cNvSpPr>
                <a:spLocks noChangeShapeType="1"/>
              </p:cNvSpPr>
              <p:nvPr/>
            </p:nvSpPr>
            <p:spPr bwMode="auto">
              <a:xfrm>
                <a:off x="1570954" y="3504934"/>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29" name="Line 46"/>
              <p:cNvSpPr>
                <a:spLocks noChangeShapeType="1"/>
              </p:cNvSpPr>
              <p:nvPr/>
            </p:nvSpPr>
            <p:spPr bwMode="auto">
              <a:xfrm>
                <a:off x="1580479" y="3536684"/>
                <a:ext cx="7938" cy="301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30" name="Line 47"/>
              <p:cNvSpPr>
                <a:spLocks noChangeShapeType="1"/>
              </p:cNvSpPr>
              <p:nvPr/>
            </p:nvSpPr>
            <p:spPr bwMode="auto">
              <a:xfrm>
                <a:off x="1588417" y="3566846"/>
                <a:ext cx="9525" cy="285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31" name="Line 48"/>
              <p:cNvSpPr>
                <a:spLocks noChangeShapeType="1"/>
              </p:cNvSpPr>
              <p:nvPr/>
            </p:nvSpPr>
            <p:spPr bwMode="auto">
              <a:xfrm>
                <a:off x="1597942" y="3595421"/>
                <a:ext cx="9525" cy="269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32" name="Line 49"/>
              <p:cNvSpPr>
                <a:spLocks noChangeShapeType="1"/>
              </p:cNvSpPr>
              <p:nvPr/>
            </p:nvSpPr>
            <p:spPr bwMode="auto">
              <a:xfrm>
                <a:off x="1607467" y="3622409"/>
                <a:ext cx="9525" cy="2381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33" name="Line 50"/>
              <p:cNvSpPr>
                <a:spLocks noChangeShapeType="1"/>
              </p:cNvSpPr>
              <p:nvPr/>
            </p:nvSpPr>
            <p:spPr bwMode="auto">
              <a:xfrm>
                <a:off x="1616992" y="3646221"/>
                <a:ext cx="9525" cy="222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34" name="Line 51"/>
              <p:cNvSpPr>
                <a:spLocks noChangeShapeType="1"/>
              </p:cNvSpPr>
              <p:nvPr/>
            </p:nvSpPr>
            <p:spPr bwMode="auto">
              <a:xfrm>
                <a:off x="1626517" y="3668446"/>
                <a:ext cx="7938" cy="174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35" name="Line 52"/>
              <p:cNvSpPr>
                <a:spLocks noChangeShapeType="1"/>
              </p:cNvSpPr>
              <p:nvPr/>
            </p:nvSpPr>
            <p:spPr bwMode="auto">
              <a:xfrm>
                <a:off x="1634454" y="3685909"/>
                <a:ext cx="9525" cy="174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36" name="Line 53"/>
              <p:cNvSpPr>
                <a:spLocks noChangeShapeType="1"/>
              </p:cNvSpPr>
              <p:nvPr/>
            </p:nvSpPr>
            <p:spPr bwMode="auto">
              <a:xfrm>
                <a:off x="1643979" y="3703371"/>
                <a:ext cx="9525" cy="1270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37" name="Line 54"/>
              <p:cNvSpPr>
                <a:spLocks noChangeShapeType="1"/>
              </p:cNvSpPr>
              <p:nvPr/>
            </p:nvSpPr>
            <p:spPr bwMode="auto">
              <a:xfrm>
                <a:off x="1653504" y="3716071"/>
                <a:ext cx="9525" cy="95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38" name="Line 55"/>
              <p:cNvSpPr>
                <a:spLocks noChangeShapeType="1"/>
              </p:cNvSpPr>
              <p:nvPr/>
            </p:nvSpPr>
            <p:spPr bwMode="auto">
              <a:xfrm>
                <a:off x="1663029" y="3725596"/>
                <a:ext cx="9525" cy="63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39" name="Line 56"/>
              <p:cNvSpPr>
                <a:spLocks noChangeShapeType="1"/>
              </p:cNvSpPr>
              <p:nvPr/>
            </p:nvSpPr>
            <p:spPr bwMode="auto">
              <a:xfrm>
                <a:off x="1672554" y="3731946"/>
                <a:ext cx="9525" cy="31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40" name="Line 57"/>
              <p:cNvSpPr>
                <a:spLocks noChangeShapeType="1"/>
              </p:cNvSpPr>
              <p:nvPr/>
            </p:nvSpPr>
            <p:spPr bwMode="auto">
              <a:xfrm>
                <a:off x="1682079" y="3735121"/>
                <a:ext cx="7938" cy="15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41" name="Line 58"/>
              <p:cNvSpPr>
                <a:spLocks noChangeShapeType="1"/>
              </p:cNvSpPr>
              <p:nvPr/>
            </p:nvSpPr>
            <p:spPr bwMode="auto">
              <a:xfrm flipV="1">
                <a:off x="1690017" y="3731946"/>
                <a:ext cx="9525" cy="31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42" name="Line 59"/>
              <p:cNvSpPr>
                <a:spLocks noChangeShapeType="1"/>
              </p:cNvSpPr>
              <p:nvPr/>
            </p:nvSpPr>
            <p:spPr bwMode="auto">
              <a:xfrm flipV="1">
                <a:off x="1699542" y="3725596"/>
                <a:ext cx="9525" cy="63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43" name="Line 60"/>
              <p:cNvSpPr>
                <a:spLocks noChangeShapeType="1"/>
              </p:cNvSpPr>
              <p:nvPr/>
            </p:nvSpPr>
            <p:spPr bwMode="auto">
              <a:xfrm flipV="1">
                <a:off x="1709067" y="3716071"/>
                <a:ext cx="9525" cy="95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44" name="Line 61"/>
              <p:cNvSpPr>
                <a:spLocks noChangeShapeType="1"/>
              </p:cNvSpPr>
              <p:nvPr/>
            </p:nvSpPr>
            <p:spPr bwMode="auto">
              <a:xfrm flipV="1">
                <a:off x="1718592" y="3703371"/>
                <a:ext cx="9525" cy="1270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45" name="Line 62"/>
              <p:cNvSpPr>
                <a:spLocks noChangeShapeType="1"/>
              </p:cNvSpPr>
              <p:nvPr/>
            </p:nvSpPr>
            <p:spPr bwMode="auto">
              <a:xfrm flipV="1">
                <a:off x="1728117" y="3685909"/>
                <a:ext cx="9525" cy="174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46" name="Line 63"/>
              <p:cNvSpPr>
                <a:spLocks noChangeShapeType="1"/>
              </p:cNvSpPr>
              <p:nvPr/>
            </p:nvSpPr>
            <p:spPr bwMode="auto">
              <a:xfrm flipV="1">
                <a:off x="1737642" y="3668446"/>
                <a:ext cx="7938" cy="174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47" name="Line 64"/>
              <p:cNvSpPr>
                <a:spLocks noChangeShapeType="1"/>
              </p:cNvSpPr>
              <p:nvPr/>
            </p:nvSpPr>
            <p:spPr bwMode="auto">
              <a:xfrm flipV="1">
                <a:off x="1745579" y="3646221"/>
                <a:ext cx="9525" cy="222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48" name="Line 65"/>
              <p:cNvSpPr>
                <a:spLocks noChangeShapeType="1"/>
              </p:cNvSpPr>
              <p:nvPr/>
            </p:nvSpPr>
            <p:spPr bwMode="auto">
              <a:xfrm flipV="1">
                <a:off x="1755104" y="3622409"/>
                <a:ext cx="9525" cy="2381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49" name="Line 66"/>
              <p:cNvSpPr>
                <a:spLocks noChangeShapeType="1"/>
              </p:cNvSpPr>
              <p:nvPr/>
            </p:nvSpPr>
            <p:spPr bwMode="auto">
              <a:xfrm flipV="1">
                <a:off x="1764629" y="3595421"/>
                <a:ext cx="9525" cy="269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50" name="Line 67"/>
              <p:cNvSpPr>
                <a:spLocks noChangeShapeType="1"/>
              </p:cNvSpPr>
              <p:nvPr/>
            </p:nvSpPr>
            <p:spPr bwMode="auto">
              <a:xfrm flipV="1">
                <a:off x="1774154" y="3566846"/>
                <a:ext cx="9525" cy="285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51" name="Line 68"/>
              <p:cNvSpPr>
                <a:spLocks noChangeShapeType="1"/>
              </p:cNvSpPr>
              <p:nvPr/>
            </p:nvSpPr>
            <p:spPr bwMode="auto">
              <a:xfrm flipV="1">
                <a:off x="1783679" y="3536684"/>
                <a:ext cx="7938" cy="301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52" name="Line 69"/>
              <p:cNvSpPr>
                <a:spLocks noChangeShapeType="1"/>
              </p:cNvSpPr>
              <p:nvPr/>
            </p:nvSpPr>
            <p:spPr bwMode="auto">
              <a:xfrm flipV="1">
                <a:off x="1791617" y="3504934"/>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53" name="Line 70"/>
              <p:cNvSpPr>
                <a:spLocks noChangeShapeType="1"/>
              </p:cNvSpPr>
              <p:nvPr/>
            </p:nvSpPr>
            <p:spPr bwMode="auto">
              <a:xfrm flipV="1">
                <a:off x="1801142" y="3471596"/>
                <a:ext cx="9525" cy="3333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54" name="Line 71"/>
              <p:cNvSpPr>
                <a:spLocks noChangeShapeType="1"/>
              </p:cNvSpPr>
              <p:nvPr/>
            </p:nvSpPr>
            <p:spPr bwMode="auto">
              <a:xfrm flipV="1">
                <a:off x="1810667" y="3438259"/>
                <a:ext cx="9525" cy="3333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55" name="Line 72"/>
              <p:cNvSpPr>
                <a:spLocks noChangeShapeType="1"/>
              </p:cNvSpPr>
              <p:nvPr/>
            </p:nvSpPr>
            <p:spPr bwMode="auto">
              <a:xfrm flipV="1">
                <a:off x="1820192" y="3403334"/>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56" name="Line 73"/>
              <p:cNvSpPr>
                <a:spLocks noChangeShapeType="1"/>
              </p:cNvSpPr>
              <p:nvPr/>
            </p:nvSpPr>
            <p:spPr bwMode="auto">
              <a:xfrm flipV="1">
                <a:off x="1829717" y="3369996"/>
                <a:ext cx="9525" cy="3333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57" name="Line 74"/>
              <p:cNvSpPr>
                <a:spLocks noChangeShapeType="1"/>
              </p:cNvSpPr>
              <p:nvPr/>
            </p:nvSpPr>
            <p:spPr bwMode="auto">
              <a:xfrm flipV="1">
                <a:off x="1839242" y="3335071"/>
                <a:ext cx="7938"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58" name="Line 75"/>
              <p:cNvSpPr>
                <a:spLocks noChangeShapeType="1"/>
              </p:cNvSpPr>
              <p:nvPr/>
            </p:nvSpPr>
            <p:spPr bwMode="auto">
              <a:xfrm flipV="1">
                <a:off x="1847179" y="3300146"/>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59" name="Line 76"/>
              <p:cNvSpPr>
                <a:spLocks noChangeShapeType="1"/>
              </p:cNvSpPr>
              <p:nvPr/>
            </p:nvSpPr>
            <p:spPr bwMode="auto">
              <a:xfrm flipV="1">
                <a:off x="1856704" y="3265221"/>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60" name="Line 77"/>
              <p:cNvSpPr>
                <a:spLocks noChangeShapeType="1"/>
              </p:cNvSpPr>
              <p:nvPr/>
            </p:nvSpPr>
            <p:spPr bwMode="auto">
              <a:xfrm flipV="1">
                <a:off x="1866229" y="3233471"/>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61" name="Line 78"/>
              <p:cNvSpPr>
                <a:spLocks noChangeShapeType="1"/>
              </p:cNvSpPr>
              <p:nvPr/>
            </p:nvSpPr>
            <p:spPr bwMode="auto">
              <a:xfrm flipV="1">
                <a:off x="1875754" y="3201721"/>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62" name="Line 79"/>
              <p:cNvSpPr>
                <a:spLocks noChangeShapeType="1"/>
              </p:cNvSpPr>
              <p:nvPr/>
            </p:nvSpPr>
            <p:spPr bwMode="auto">
              <a:xfrm flipV="1">
                <a:off x="1885279" y="3171559"/>
                <a:ext cx="9525" cy="301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63" name="Line 80"/>
              <p:cNvSpPr>
                <a:spLocks noChangeShapeType="1"/>
              </p:cNvSpPr>
              <p:nvPr/>
            </p:nvSpPr>
            <p:spPr bwMode="auto">
              <a:xfrm flipV="1">
                <a:off x="1894804" y="3142984"/>
                <a:ext cx="7938" cy="285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64" name="Line 81"/>
              <p:cNvSpPr>
                <a:spLocks noChangeShapeType="1"/>
              </p:cNvSpPr>
              <p:nvPr/>
            </p:nvSpPr>
            <p:spPr bwMode="auto">
              <a:xfrm flipV="1">
                <a:off x="1902742" y="3115996"/>
                <a:ext cx="9525" cy="269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65" name="Line 82"/>
              <p:cNvSpPr>
                <a:spLocks noChangeShapeType="1"/>
              </p:cNvSpPr>
              <p:nvPr/>
            </p:nvSpPr>
            <p:spPr bwMode="auto">
              <a:xfrm flipV="1">
                <a:off x="1912267" y="3092184"/>
                <a:ext cx="9525" cy="2381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66" name="Line 83"/>
              <p:cNvSpPr>
                <a:spLocks noChangeShapeType="1"/>
              </p:cNvSpPr>
              <p:nvPr/>
            </p:nvSpPr>
            <p:spPr bwMode="auto">
              <a:xfrm flipV="1">
                <a:off x="1921792" y="3069959"/>
                <a:ext cx="9525" cy="222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67" name="Line 84"/>
              <p:cNvSpPr>
                <a:spLocks noChangeShapeType="1"/>
              </p:cNvSpPr>
              <p:nvPr/>
            </p:nvSpPr>
            <p:spPr bwMode="auto">
              <a:xfrm flipV="1">
                <a:off x="1931317" y="3050909"/>
                <a:ext cx="9525" cy="190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68" name="Line 85"/>
              <p:cNvSpPr>
                <a:spLocks noChangeShapeType="1"/>
              </p:cNvSpPr>
              <p:nvPr/>
            </p:nvSpPr>
            <p:spPr bwMode="auto">
              <a:xfrm flipV="1">
                <a:off x="1940842" y="3035034"/>
                <a:ext cx="7938" cy="158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69" name="Line 86"/>
              <p:cNvSpPr>
                <a:spLocks noChangeShapeType="1"/>
              </p:cNvSpPr>
              <p:nvPr/>
            </p:nvSpPr>
            <p:spPr bwMode="auto">
              <a:xfrm flipV="1">
                <a:off x="1948779" y="3022334"/>
                <a:ext cx="9525" cy="1270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70" name="Line 87"/>
              <p:cNvSpPr>
                <a:spLocks noChangeShapeType="1"/>
              </p:cNvSpPr>
              <p:nvPr/>
            </p:nvSpPr>
            <p:spPr bwMode="auto">
              <a:xfrm flipV="1">
                <a:off x="1958304" y="3012809"/>
                <a:ext cx="9525" cy="95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71" name="Line 88"/>
              <p:cNvSpPr>
                <a:spLocks noChangeShapeType="1"/>
              </p:cNvSpPr>
              <p:nvPr/>
            </p:nvSpPr>
            <p:spPr bwMode="auto">
              <a:xfrm flipV="1">
                <a:off x="1967829" y="3006459"/>
                <a:ext cx="9525" cy="63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72" name="Line 89"/>
              <p:cNvSpPr>
                <a:spLocks noChangeShapeType="1"/>
              </p:cNvSpPr>
              <p:nvPr/>
            </p:nvSpPr>
            <p:spPr bwMode="auto">
              <a:xfrm flipV="1">
                <a:off x="1977354" y="3003284"/>
                <a:ext cx="9525" cy="31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73" name="Line 90"/>
              <p:cNvSpPr>
                <a:spLocks noChangeShapeType="1"/>
              </p:cNvSpPr>
              <p:nvPr/>
            </p:nvSpPr>
            <p:spPr bwMode="auto">
              <a:xfrm>
                <a:off x="1986879" y="3003284"/>
                <a:ext cx="9525" cy="15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74" name="Line 91"/>
              <p:cNvSpPr>
                <a:spLocks noChangeShapeType="1"/>
              </p:cNvSpPr>
              <p:nvPr/>
            </p:nvSpPr>
            <p:spPr bwMode="auto">
              <a:xfrm>
                <a:off x="1996404" y="3003284"/>
                <a:ext cx="7938" cy="31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75" name="Line 92"/>
              <p:cNvSpPr>
                <a:spLocks noChangeShapeType="1"/>
              </p:cNvSpPr>
              <p:nvPr/>
            </p:nvSpPr>
            <p:spPr bwMode="auto">
              <a:xfrm>
                <a:off x="2004342" y="3006459"/>
                <a:ext cx="9525" cy="63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76" name="Line 93"/>
              <p:cNvSpPr>
                <a:spLocks noChangeShapeType="1"/>
              </p:cNvSpPr>
              <p:nvPr/>
            </p:nvSpPr>
            <p:spPr bwMode="auto">
              <a:xfrm>
                <a:off x="2013867" y="3012809"/>
                <a:ext cx="9525" cy="95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77" name="Line 94"/>
              <p:cNvSpPr>
                <a:spLocks noChangeShapeType="1"/>
              </p:cNvSpPr>
              <p:nvPr/>
            </p:nvSpPr>
            <p:spPr bwMode="auto">
              <a:xfrm>
                <a:off x="2023392" y="3022334"/>
                <a:ext cx="9525" cy="1270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78" name="Line 95"/>
              <p:cNvSpPr>
                <a:spLocks noChangeShapeType="1"/>
              </p:cNvSpPr>
              <p:nvPr/>
            </p:nvSpPr>
            <p:spPr bwMode="auto">
              <a:xfrm>
                <a:off x="2032917" y="3035034"/>
                <a:ext cx="9525" cy="158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79" name="Line 96"/>
              <p:cNvSpPr>
                <a:spLocks noChangeShapeType="1"/>
              </p:cNvSpPr>
              <p:nvPr/>
            </p:nvSpPr>
            <p:spPr bwMode="auto">
              <a:xfrm>
                <a:off x="2042442" y="3050909"/>
                <a:ext cx="9525" cy="190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80" name="Line 97"/>
              <p:cNvSpPr>
                <a:spLocks noChangeShapeType="1"/>
              </p:cNvSpPr>
              <p:nvPr/>
            </p:nvSpPr>
            <p:spPr bwMode="auto">
              <a:xfrm>
                <a:off x="2051967" y="3069959"/>
                <a:ext cx="7938" cy="222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81" name="Line 98"/>
              <p:cNvSpPr>
                <a:spLocks noChangeShapeType="1"/>
              </p:cNvSpPr>
              <p:nvPr/>
            </p:nvSpPr>
            <p:spPr bwMode="auto">
              <a:xfrm>
                <a:off x="2059904" y="3092184"/>
                <a:ext cx="9525" cy="2381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82" name="Line 99"/>
              <p:cNvSpPr>
                <a:spLocks noChangeShapeType="1"/>
              </p:cNvSpPr>
              <p:nvPr/>
            </p:nvSpPr>
            <p:spPr bwMode="auto">
              <a:xfrm>
                <a:off x="2069429" y="3115996"/>
                <a:ext cx="9525" cy="269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83" name="Line 100"/>
              <p:cNvSpPr>
                <a:spLocks noChangeShapeType="1"/>
              </p:cNvSpPr>
              <p:nvPr/>
            </p:nvSpPr>
            <p:spPr bwMode="auto">
              <a:xfrm>
                <a:off x="2078954" y="3142984"/>
                <a:ext cx="9525" cy="285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84" name="Line 101"/>
              <p:cNvSpPr>
                <a:spLocks noChangeShapeType="1"/>
              </p:cNvSpPr>
              <p:nvPr/>
            </p:nvSpPr>
            <p:spPr bwMode="auto">
              <a:xfrm>
                <a:off x="2088479" y="3171559"/>
                <a:ext cx="9525" cy="301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85" name="Line 102"/>
              <p:cNvSpPr>
                <a:spLocks noChangeShapeType="1"/>
              </p:cNvSpPr>
              <p:nvPr/>
            </p:nvSpPr>
            <p:spPr bwMode="auto">
              <a:xfrm>
                <a:off x="2098004" y="3201721"/>
                <a:ext cx="7938"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86" name="Line 103"/>
              <p:cNvSpPr>
                <a:spLocks noChangeShapeType="1"/>
              </p:cNvSpPr>
              <p:nvPr/>
            </p:nvSpPr>
            <p:spPr bwMode="auto">
              <a:xfrm>
                <a:off x="2105942" y="3233471"/>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87" name="Line 104"/>
              <p:cNvSpPr>
                <a:spLocks noChangeShapeType="1"/>
              </p:cNvSpPr>
              <p:nvPr/>
            </p:nvSpPr>
            <p:spPr bwMode="auto">
              <a:xfrm>
                <a:off x="2115467" y="3265221"/>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88" name="Line 105"/>
              <p:cNvSpPr>
                <a:spLocks noChangeShapeType="1"/>
              </p:cNvSpPr>
              <p:nvPr/>
            </p:nvSpPr>
            <p:spPr bwMode="auto">
              <a:xfrm>
                <a:off x="2124992" y="3300146"/>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89" name="Line 106"/>
              <p:cNvSpPr>
                <a:spLocks noChangeShapeType="1"/>
              </p:cNvSpPr>
              <p:nvPr/>
            </p:nvSpPr>
            <p:spPr bwMode="auto">
              <a:xfrm>
                <a:off x="2134517" y="3335071"/>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grpSp>
      <p:sp>
        <p:nvSpPr>
          <p:cNvPr id="898" name="Oval 897"/>
          <p:cNvSpPr/>
          <p:nvPr/>
        </p:nvSpPr>
        <p:spPr>
          <a:xfrm>
            <a:off x="7047914" y="1547454"/>
            <a:ext cx="422031" cy="42203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e</a:t>
            </a:r>
          </a:p>
        </p:txBody>
      </p:sp>
      <p:sp>
        <p:nvSpPr>
          <p:cNvPr id="899" name="Oval 898"/>
          <p:cNvSpPr/>
          <p:nvPr/>
        </p:nvSpPr>
        <p:spPr>
          <a:xfrm>
            <a:off x="4555574" y="2459503"/>
            <a:ext cx="422031" cy="42203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e</a:t>
            </a:r>
          </a:p>
        </p:txBody>
      </p:sp>
      <p:sp>
        <p:nvSpPr>
          <p:cNvPr id="900" name="Oval 899"/>
          <p:cNvSpPr/>
          <p:nvPr/>
        </p:nvSpPr>
        <p:spPr>
          <a:xfrm>
            <a:off x="6072553" y="2443089"/>
            <a:ext cx="422031" cy="42203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e</a:t>
            </a:r>
          </a:p>
        </p:txBody>
      </p:sp>
      <p:cxnSp>
        <p:nvCxnSpPr>
          <p:cNvPr id="902" name="Straight Arrow Connector 901"/>
          <p:cNvCxnSpPr/>
          <p:nvPr/>
        </p:nvCxnSpPr>
        <p:spPr>
          <a:xfrm rot="10800000">
            <a:off x="6485208" y="1561515"/>
            <a:ext cx="534575" cy="154745"/>
          </a:xfrm>
          <a:prstGeom prst="straightConnector1">
            <a:avLst/>
          </a:prstGeom>
          <a:ln>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904" name="Straight Arrow Connector 903"/>
          <p:cNvCxnSpPr/>
          <p:nvPr/>
        </p:nvCxnSpPr>
        <p:spPr>
          <a:xfrm rot="10800000" flipV="1">
            <a:off x="5556739" y="2670515"/>
            <a:ext cx="475960" cy="2345"/>
          </a:xfrm>
          <a:prstGeom prst="straightConnector1">
            <a:avLst/>
          </a:prstGeom>
          <a:ln>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906" name="Straight Arrow Connector 905"/>
          <p:cNvCxnSpPr/>
          <p:nvPr/>
        </p:nvCxnSpPr>
        <p:spPr>
          <a:xfrm rot="10800000" flipV="1">
            <a:off x="4459445" y="2768993"/>
            <a:ext cx="138332" cy="100816"/>
          </a:xfrm>
          <a:prstGeom prst="straightConnector1">
            <a:avLst/>
          </a:prstGeom>
          <a:ln>
            <a:solidFill>
              <a:srgbClr val="0070C0"/>
            </a:solidFill>
            <a:tailEnd type="arrow"/>
          </a:ln>
        </p:spPr>
        <p:style>
          <a:lnRef idx="1">
            <a:schemeClr val="accent1"/>
          </a:lnRef>
          <a:fillRef idx="0">
            <a:schemeClr val="accent1"/>
          </a:fillRef>
          <a:effectRef idx="0">
            <a:schemeClr val="accent1"/>
          </a:effectRef>
          <a:fontRef idx="minor">
            <a:schemeClr val="tx1"/>
          </a:fontRef>
        </p:style>
      </p:cxnSp>
      <p:sp>
        <p:nvSpPr>
          <p:cNvPr id="911" name="Oval 910"/>
          <p:cNvSpPr/>
          <p:nvPr/>
        </p:nvSpPr>
        <p:spPr>
          <a:xfrm>
            <a:off x="5427785" y="1446636"/>
            <a:ext cx="422031" cy="42203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e</a:t>
            </a:r>
          </a:p>
        </p:txBody>
      </p:sp>
      <p:cxnSp>
        <p:nvCxnSpPr>
          <p:cNvPr id="912" name="Straight Arrow Connector 911"/>
          <p:cNvCxnSpPr/>
          <p:nvPr/>
        </p:nvCxnSpPr>
        <p:spPr>
          <a:xfrm rot="10800000">
            <a:off x="4822876" y="1573238"/>
            <a:ext cx="565051" cy="58614"/>
          </a:xfrm>
          <a:prstGeom prst="straightConnector1">
            <a:avLst/>
          </a:prstGeom>
          <a:ln>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918" name="Elbow Connector 917"/>
          <p:cNvCxnSpPr>
            <a:stCxn id="896" idx="4"/>
            <a:endCxn id="894" idx="1"/>
          </p:cNvCxnSpPr>
          <p:nvPr/>
        </p:nvCxnSpPr>
        <p:spPr>
          <a:xfrm rot="16200000" flipH="1">
            <a:off x="3702738" y="3632400"/>
            <a:ext cx="1866308" cy="1110168"/>
          </a:xfrm>
          <a:prstGeom prst="bentConnector3">
            <a:avLst>
              <a:gd name="adj1" fmla="val 50000"/>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0" name="Elbow Connector 919"/>
          <p:cNvCxnSpPr>
            <a:stCxn id="892" idx="4"/>
            <a:endCxn id="925" idx="10"/>
          </p:cNvCxnSpPr>
          <p:nvPr/>
        </p:nvCxnSpPr>
        <p:spPr>
          <a:xfrm rot="5400000">
            <a:off x="6817897" y="3551741"/>
            <a:ext cx="1203858" cy="641858"/>
          </a:xfrm>
          <a:prstGeom prst="bentConnector3">
            <a:avLst>
              <a:gd name="adj1" fmla="val 50000"/>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2" name="Group 925"/>
          <p:cNvGrpSpPr/>
          <p:nvPr/>
        </p:nvGrpSpPr>
        <p:grpSpPr>
          <a:xfrm rot="5400000" flipH="1">
            <a:off x="7156938" y="3964484"/>
            <a:ext cx="869252" cy="1348718"/>
            <a:chOff x="1965960" y="1854330"/>
            <a:chExt cx="869252" cy="1348718"/>
          </a:xfrm>
        </p:grpSpPr>
        <p:sp>
          <p:nvSpPr>
            <p:cNvPr id="921" name="Oval 13"/>
            <p:cNvSpPr>
              <a:spLocks noChangeArrowheads="1"/>
            </p:cNvSpPr>
            <p:nvPr/>
          </p:nvSpPr>
          <p:spPr bwMode="auto">
            <a:xfrm>
              <a:off x="1975255" y="1854330"/>
              <a:ext cx="851248" cy="776929"/>
            </a:xfrm>
            <a:prstGeom prst="ellipse">
              <a:avLst/>
            </a:prstGeom>
            <a:solidFill>
              <a:srgbClr val="969696"/>
            </a:solidFill>
            <a:ln w="9525">
              <a:noFill/>
              <a:round/>
              <a:headEnd/>
              <a:tailEnd/>
            </a:ln>
          </p:spPr>
          <p:txBody>
            <a:bodyPr wrap="none" anchor="ctr"/>
            <a:lstStyle/>
            <a:p>
              <a:endParaRPr lang="en-US" dirty="0"/>
            </a:p>
          </p:txBody>
        </p:sp>
        <p:sp>
          <p:nvSpPr>
            <p:cNvPr id="922" name="AutoShape 14"/>
            <p:cNvSpPr>
              <a:spLocks noChangeArrowheads="1"/>
            </p:cNvSpPr>
            <p:nvPr/>
          </p:nvSpPr>
          <p:spPr bwMode="auto">
            <a:xfrm>
              <a:off x="1965960" y="2287472"/>
              <a:ext cx="869252" cy="563228"/>
            </a:xfrm>
            <a:custGeom>
              <a:avLst/>
              <a:gdLst>
                <a:gd name="T0" fmla="*/ 344 w 21600"/>
                <a:gd name="T1" fmla="*/ 156 h 21600"/>
                <a:gd name="T2" fmla="*/ 197 w 21600"/>
                <a:gd name="T3" fmla="*/ 311 h 21600"/>
                <a:gd name="T4" fmla="*/ 49 w 21600"/>
                <a:gd name="T5" fmla="*/ 156 h 21600"/>
                <a:gd name="T6" fmla="*/ 197 w 21600"/>
                <a:gd name="T7" fmla="*/ 0 h 21600"/>
                <a:gd name="T8" fmla="*/ 0 60000 65536"/>
                <a:gd name="T9" fmla="*/ 0 60000 65536"/>
                <a:gd name="T10" fmla="*/ 0 60000 65536"/>
                <a:gd name="T11" fmla="*/ 0 60000 65536"/>
                <a:gd name="T12" fmla="*/ 4507 w 21600"/>
                <a:gd name="T13" fmla="*/ 4514 h 21600"/>
                <a:gd name="T14" fmla="*/ 17093 w 21600"/>
                <a:gd name="T15" fmla="*/ 17086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rgbClr val="969696"/>
            </a:solidFill>
            <a:ln w="9525">
              <a:noFill/>
              <a:miter lim="800000"/>
              <a:headEnd/>
              <a:tailEnd/>
            </a:ln>
          </p:spPr>
          <p:txBody>
            <a:bodyPr wrap="none" anchor="ctr"/>
            <a:lstStyle/>
            <a:p>
              <a:endParaRPr lang="en-US" dirty="0"/>
            </a:p>
          </p:txBody>
        </p:sp>
        <p:sp>
          <p:nvSpPr>
            <p:cNvPr id="923" name="Oval 13"/>
            <p:cNvSpPr>
              <a:spLocks noChangeArrowheads="1"/>
            </p:cNvSpPr>
            <p:nvPr/>
          </p:nvSpPr>
          <p:spPr bwMode="auto">
            <a:xfrm>
              <a:off x="2005733" y="1884491"/>
              <a:ext cx="791573" cy="742337"/>
            </a:xfrm>
            <a:prstGeom prst="ellipse">
              <a:avLst/>
            </a:prstGeom>
            <a:solidFill>
              <a:srgbClr val="FFFF99"/>
            </a:solidFill>
            <a:ln w="9525">
              <a:noFill/>
              <a:round/>
              <a:headEnd/>
              <a:tailEnd/>
            </a:ln>
          </p:spPr>
          <p:txBody>
            <a:bodyPr wrap="none" anchor="ctr"/>
            <a:lstStyle/>
            <a:p>
              <a:endParaRPr lang="en-US" dirty="0"/>
            </a:p>
          </p:txBody>
        </p:sp>
        <p:sp>
          <p:nvSpPr>
            <p:cNvPr id="924" name="AutoShape 14"/>
            <p:cNvSpPr>
              <a:spLocks noChangeArrowheads="1"/>
            </p:cNvSpPr>
            <p:nvPr/>
          </p:nvSpPr>
          <p:spPr bwMode="auto">
            <a:xfrm>
              <a:off x="2023026" y="2327471"/>
              <a:ext cx="755068" cy="538151"/>
            </a:xfrm>
            <a:custGeom>
              <a:avLst/>
              <a:gdLst>
                <a:gd name="T0" fmla="*/ 344 w 21600"/>
                <a:gd name="T1" fmla="*/ 156 h 21600"/>
                <a:gd name="T2" fmla="*/ 197 w 21600"/>
                <a:gd name="T3" fmla="*/ 311 h 21600"/>
                <a:gd name="T4" fmla="*/ 49 w 21600"/>
                <a:gd name="T5" fmla="*/ 156 h 21600"/>
                <a:gd name="T6" fmla="*/ 197 w 21600"/>
                <a:gd name="T7" fmla="*/ 0 h 21600"/>
                <a:gd name="T8" fmla="*/ 0 60000 65536"/>
                <a:gd name="T9" fmla="*/ 0 60000 65536"/>
                <a:gd name="T10" fmla="*/ 0 60000 65536"/>
                <a:gd name="T11" fmla="*/ 0 60000 65536"/>
                <a:gd name="T12" fmla="*/ 4507 w 21600"/>
                <a:gd name="T13" fmla="*/ 4514 h 21600"/>
                <a:gd name="T14" fmla="*/ 17093 w 21600"/>
                <a:gd name="T15" fmla="*/ 17086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rgbClr val="FFFF99"/>
            </a:solidFill>
            <a:ln w="9525">
              <a:noFill/>
              <a:miter lim="800000"/>
              <a:headEnd/>
              <a:tailEnd/>
            </a:ln>
          </p:spPr>
          <p:txBody>
            <a:bodyPr wrap="none" anchor="ctr"/>
            <a:lstStyle/>
            <a:p>
              <a:endParaRPr lang="en-US" dirty="0"/>
            </a:p>
          </p:txBody>
        </p:sp>
        <p:sp>
          <p:nvSpPr>
            <p:cNvPr id="925" name="Freeform 15"/>
            <p:cNvSpPr>
              <a:spLocks/>
            </p:cNvSpPr>
            <p:nvPr/>
          </p:nvSpPr>
          <p:spPr bwMode="auto">
            <a:xfrm>
              <a:off x="2201706" y="2860431"/>
              <a:ext cx="391944" cy="342617"/>
            </a:xfrm>
            <a:custGeom>
              <a:avLst/>
              <a:gdLst>
                <a:gd name="T0" fmla="*/ 0 w 204"/>
                <a:gd name="T1" fmla="*/ 0 h 198"/>
                <a:gd name="T2" fmla="*/ 15 w 204"/>
                <a:gd name="T3" fmla="*/ 39 h 198"/>
                <a:gd name="T4" fmla="*/ 0 w 204"/>
                <a:gd name="T5" fmla="*/ 72 h 198"/>
                <a:gd name="T6" fmla="*/ 15 w 204"/>
                <a:gd name="T7" fmla="*/ 108 h 198"/>
                <a:gd name="T8" fmla="*/ 0 w 204"/>
                <a:gd name="T9" fmla="*/ 153 h 198"/>
                <a:gd name="T10" fmla="*/ 36 w 204"/>
                <a:gd name="T11" fmla="*/ 186 h 198"/>
                <a:gd name="T12" fmla="*/ 102 w 204"/>
                <a:gd name="T13" fmla="*/ 198 h 198"/>
                <a:gd name="T14" fmla="*/ 156 w 204"/>
                <a:gd name="T15" fmla="*/ 189 h 198"/>
                <a:gd name="T16" fmla="*/ 204 w 204"/>
                <a:gd name="T17" fmla="*/ 171 h 198"/>
                <a:gd name="T18" fmla="*/ 177 w 204"/>
                <a:gd name="T19" fmla="*/ 141 h 198"/>
                <a:gd name="T20" fmla="*/ 189 w 204"/>
                <a:gd name="T21" fmla="*/ 93 h 198"/>
                <a:gd name="T22" fmla="*/ 177 w 204"/>
                <a:gd name="T23" fmla="*/ 60 h 198"/>
                <a:gd name="T24" fmla="*/ 201 w 204"/>
                <a:gd name="T25" fmla="*/ 24 h 198"/>
                <a:gd name="T26" fmla="*/ 201 w 204"/>
                <a:gd name="T27" fmla="*/ 0 h 198"/>
                <a:gd name="T28" fmla="*/ 0 w 204"/>
                <a:gd name="T29" fmla="*/ 0 h 19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04"/>
                <a:gd name="T46" fmla="*/ 0 h 198"/>
                <a:gd name="T47" fmla="*/ 204 w 204"/>
                <a:gd name="T48" fmla="*/ 198 h 198"/>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04" h="198">
                  <a:moveTo>
                    <a:pt x="0" y="0"/>
                  </a:moveTo>
                  <a:lnTo>
                    <a:pt x="15" y="39"/>
                  </a:lnTo>
                  <a:lnTo>
                    <a:pt x="0" y="72"/>
                  </a:lnTo>
                  <a:lnTo>
                    <a:pt x="15" y="108"/>
                  </a:lnTo>
                  <a:lnTo>
                    <a:pt x="0" y="153"/>
                  </a:lnTo>
                  <a:lnTo>
                    <a:pt x="36" y="186"/>
                  </a:lnTo>
                  <a:lnTo>
                    <a:pt x="102" y="198"/>
                  </a:lnTo>
                  <a:lnTo>
                    <a:pt x="156" y="189"/>
                  </a:lnTo>
                  <a:lnTo>
                    <a:pt x="204" y="171"/>
                  </a:lnTo>
                  <a:lnTo>
                    <a:pt x="177" y="141"/>
                  </a:lnTo>
                  <a:lnTo>
                    <a:pt x="189" y="93"/>
                  </a:lnTo>
                  <a:lnTo>
                    <a:pt x="177" y="60"/>
                  </a:lnTo>
                  <a:lnTo>
                    <a:pt x="201" y="24"/>
                  </a:lnTo>
                  <a:lnTo>
                    <a:pt x="201" y="0"/>
                  </a:lnTo>
                  <a:lnTo>
                    <a:pt x="0" y="0"/>
                  </a:lnTo>
                  <a:close/>
                </a:path>
              </a:pathLst>
            </a:custGeom>
            <a:solidFill>
              <a:srgbClr val="4D4D4D"/>
            </a:solidFill>
            <a:ln w="9525">
              <a:solidFill>
                <a:schemeClr val="tx1"/>
              </a:solidFill>
              <a:round/>
              <a:headEnd/>
              <a:tailEnd/>
            </a:ln>
          </p:spPr>
          <p:txBody>
            <a:bodyPr/>
            <a:lstStyle/>
            <a:p>
              <a:endParaRPr lang="en-US" dirty="0"/>
            </a:p>
          </p:txBody>
        </p:sp>
      </p:grpSp>
      <p:cxnSp>
        <p:nvCxnSpPr>
          <p:cNvPr id="934" name="Elbow Connector 933"/>
          <p:cNvCxnSpPr>
            <a:stCxn id="925" idx="6"/>
            <a:endCxn id="895" idx="1"/>
          </p:cNvCxnSpPr>
          <p:nvPr/>
        </p:nvCxnSpPr>
        <p:spPr>
          <a:xfrm rot="16200000" flipH="1" flipV="1">
            <a:off x="6321085" y="4550307"/>
            <a:ext cx="504677" cy="687565"/>
          </a:xfrm>
          <a:prstGeom prst="bentConnector3">
            <a:avLst>
              <a:gd name="adj1" fmla="val -6767"/>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 name="Group 938"/>
          <p:cNvGrpSpPr/>
          <p:nvPr/>
        </p:nvGrpSpPr>
        <p:grpSpPr>
          <a:xfrm>
            <a:off x="375140" y="2037462"/>
            <a:ext cx="1831058" cy="350199"/>
            <a:chOff x="1228054" y="3000375"/>
            <a:chExt cx="1831058" cy="736334"/>
          </a:xfrm>
        </p:grpSpPr>
        <p:grpSp>
          <p:nvGrpSpPr>
            <p:cNvPr id="14" name="Group 385"/>
            <p:cNvGrpSpPr/>
            <p:nvPr/>
          </p:nvGrpSpPr>
          <p:grpSpPr>
            <a:xfrm>
              <a:off x="1228054" y="3003284"/>
              <a:ext cx="915988" cy="733425"/>
              <a:chOff x="1228054" y="3003284"/>
              <a:chExt cx="915988" cy="733425"/>
            </a:xfrm>
          </p:grpSpPr>
          <p:sp>
            <p:nvSpPr>
              <p:cNvPr id="1041" name="Line 8"/>
              <p:cNvSpPr>
                <a:spLocks noChangeShapeType="1"/>
              </p:cNvSpPr>
              <p:nvPr/>
            </p:nvSpPr>
            <p:spPr bwMode="auto">
              <a:xfrm flipV="1">
                <a:off x="1228054" y="3335071"/>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42" name="Line 9"/>
              <p:cNvSpPr>
                <a:spLocks noChangeShapeType="1"/>
              </p:cNvSpPr>
              <p:nvPr/>
            </p:nvSpPr>
            <p:spPr bwMode="auto">
              <a:xfrm flipV="1">
                <a:off x="1237579" y="3300146"/>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43" name="Line 10"/>
              <p:cNvSpPr>
                <a:spLocks noChangeShapeType="1"/>
              </p:cNvSpPr>
              <p:nvPr/>
            </p:nvSpPr>
            <p:spPr bwMode="auto">
              <a:xfrm flipV="1">
                <a:off x="1247104" y="3265221"/>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44" name="Line 11"/>
              <p:cNvSpPr>
                <a:spLocks noChangeShapeType="1"/>
              </p:cNvSpPr>
              <p:nvPr/>
            </p:nvSpPr>
            <p:spPr bwMode="auto">
              <a:xfrm flipV="1">
                <a:off x="1256629" y="3233471"/>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45" name="Line 12"/>
              <p:cNvSpPr>
                <a:spLocks noChangeShapeType="1"/>
              </p:cNvSpPr>
              <p:nvPr/>
            </p:nvSpPr>
            <p:spPr bwMode="auto">
              <a:xfrm flipV="1">
                <a:off x="1266154" y="3201721"/>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46" name="Line 13"/>
              <p:cNvSpPr>
                <a:spLocks noChangeShapeType="1"/>
              </p:cNvSpPr>
              <p:nvPr/>
            </p:nvSpPr>
            <p:spPr bwMode="auto">
              <a:xfrm flipV="1">
                <a:off x="1275679" y="3171559"/>
                <a:ext cx="7938" cy="301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47" name="Line 14"/>
              <p:cNvSpPr>
                <a:spLocks noChangeShapeType="1"/>
              </p:cNvSpPr>
              <p:nvPr/>
            </p:nvSpPr>
            <p:spPr bwMode="auto">
              <a:xfrm flipV="1">
                <a:off x="1283617" y="3142984"/>
                <a:ext cx="9525" cy="285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48" name="Line 15"/>
              <p:cNvSpPr>
                <a:spLocks noChangeShapeType="1"/>
              </p:cNvSpPr>
              <p:nvPr/>
            </p:nvSpPr>
            <p:spPr bwMode="auto">
              <a:xfrm flipV="1">
                <a:off x="1293142" y="3115996"/>
                <a:ext cx="9525" cy="269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49" name="Line 16"/>
              <p:cNvSpPr>
                <a:spLocks noChangeShapeType="1"/>
              </p:cNvSpPr>
              <p:nvPr/>
            </p:nvSpPr>
            <p:spPr bwMode="auto">
              <a:xfrm flipV="1">
                <a:off x="1302667" y="3092184"/>
                <a:ext cx="9525" cy="2381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50" name="Line 17"/>
              <p:cNvSpPr>
                <a:spLocks noChangeShapeType="1"/>
              </p:cNvSpPr>
              <p:nvPr/>
            </p:nvSpPr>
            <p:spPr bwMode="auto">
              <a:xfrm flipV="1">
                <a:off x="1312192" y="3069959"/>
                <a:ext cx="9525" cy="222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51" name="Line 18"/>
              <p:cNvSpPr>
                <a:spLocks noChangeShapeType="1"/>
              </p:cNvSpPr>
              <p:nvPr/>
            </p:nvSpPr>
            <p:spPr bwMode="auto">
              <a:xfrm flipV="1">
                <a:off x="1321717" y="3050909"/>
                <a:ext cx="7938" cy="190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52" name="Line 19"/>
              <p:cNvSpPr>
                <a:spLocks noChangeShapeType="1"/>
              </p:cNvSpPr>
              <p:nvPr/>
            </p:nvSpPr>
            <p:spPr bwMode="auto">
              <a:xfrm flipV="1">
                <a:off x="1329654" y="3035034"/>
                <a:ext cx="9525" cy="158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53" name="Line 20"/>
              <p:cNvSpPr>
                <a:spLocks noChangeShapeType="1"/>
              </p:cNvSpPr>
              <p:nvPr/>
            </p:nvSpPr>
            <p:spPr bwMode="auto">
              <a:xfrm flipV="1">
                <a:off x="1339179" y="3022334"/>
                <a:ext cx="9525" cy="1270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54" name="Line 21"/>
              <p:cNvSpPr>
                <a:spLocks noChangeShapeType="1"/>
              </p:cNvSpPr>
              <p:nvPr/>
            </p:nvSpPr>
            <p:spPr bwMode="auto">
              <a:xfrm flipV="1">
                <a:off x="1348704" y="3012809"/>
                <a:ext cx="9525" cy="95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55" name="Line 22"/>
              <p:cNvSpPr>
                <a:spLocks noChangeShapeType="1"/>
              </p:cNvSpPr>
              <p:nvPr/>
            </p:nvSpPr>
            <p:spPr bwMode="auto">
              <a:xfrm flipV="1">
                <a:off x="1358229" y="3006459"/>
                <a:ext cx="9525" cy="63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56" name="Line 23"/>
              <p:cNvSpPr>
                <a:spLocks noChangeShapeType="1"/>
              </p:cNvSpPr>
              <p:nvPr/>
            </p:nvSpPr>
            <p:spPr bwMode="auto">
              <a:xfrm flipV="1">
                <a:off x="1367754" y="3003284"/>
                <a:ext cx="9525" cy="31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57" name="Line 24"/>
              <p:cNvSpPr>
                <a:spLocks noChangeShapeType="1"/>
              </p:cNvSpPr>
              <p:nvPr/>
            </p:nvSpPr>
            <p:spPr bwMode="auto">
              <a:xfrm>
                <a:off x="1377279" y="3003284"/>
                <a:ext cx="7938" cy="15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58" name="Line 25"/>
              <p:cNvSpPr>
                <a:spLocks noChangeShapeType="1"/>
              </p:cNvSpPr>
              <p:nvPr/>
            </p:nvSpPr>
            <p:spPr bwMode="auto">
              <a:xfrm>
                <a:off x="1385217" y="3003284"/>
                <a:ext cx="9525" cy="31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59" name="Line 26"/>
              <p:cNvSpPr>
                <a:spLocks noChangeShapeType="1"/>
              </p:cNvSpPr>
              <p:nvPr/>
            </p:nvSpPr>
            <p:spPr bwMode="auto">
              <a:xfrm>
                <a:off x="1394742" y="3006459"/>
                <a:ext cx="9525" cy="63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60" name="Line 27"/>
              <p:cNvSpPr>
                <a:spLocks noChangeShapeType="1"/>
              </p:cNvSpPr>
              <p:nvPr/>
            </p:nvSpPr>
            <p:spPr bwMode="auto">
              <a:xfrm>
                <a:off x="1404267" y="3012809"/>
                <a:ext cx="9525" cy="95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61" name="Line 28"/>
              <p:cNvSpPr>
                <a:spLocks noChangeShapeType="1"/>
              </p:cNvSpPr>
              <p:nvPr/>
            </p:nvSpPr>
            <p:spPr bwMode="auto">
              <a:xfrm>
                <a:off x="1413792" y="3022334"/>
                <a:ext cx="9525" cy="1270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62" name="Line 29"/>
              <p:cNvSpPr>
                <a:spLocks noChangeShapeType="1"/>
              </p:cNvSpPr>
              <p:nvPr/>
            </p:nvSpPr>
            <p:spPr bwMode="auto">
              <a:xfrm>
                <a:off x="1423317" y="3035034"/>
                <a:ext cx="7938" cy="158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63" name="Line 30"/>
              <p:cNvSpPr>
                <a:spLocks noChangeShapeType="1"/>
              </p:cNvSpPr>
              <p:nvPr/>
            </p:nvSpPr>
            <p:spPr bwMode="auto">
              <a:xfrm>
                <a:off x="1431254" y="3050909"/>
                <a:ext cx="9525" cy="190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64" name="Line 31"/>
              <p:cNvSpPr>
                <a:spLocks noChangeShapeType="1"/>
              </p:cNvSpPr>
              <p:nvPr/>
            </p:nvSpPr>
            <p:spPr bwMode="auto">
              <a:xfrm>
                <a:off x="1440779" y="3069959"/>
                <a:ext cx="9525" cy="222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65" name="Line 32"/>
              <p:cNvSpPr>
                <a:spLocks noChangeShapeType="1"/>
              </p:cNvSpPr>
              <p:nvPr/>
            </p:nvSpPr>
            <p:spPr bwMode="auto">
              <a:xfrm>
                <a:off x="1450304" y="3092184"/>
                <a:ext cx="9525" cy="2381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66" name="Line 33"/>
              <p:cNvSpPr>
                <a:spLocks noChangeShapeType="1"/>
              </p:cNvSpPr>
              <p:nvPr/>
            </p:nvSpPr>
            <p:spPr bwMode="auto">
              <a:xfrm>
                <a:off x="1459829" y="3115996"/>
                <a:ext cx="9525" cy="269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67" name="Line 34"/>
              <p:cNvSpPr>
                <a:spLocks noChangeShapeType="1"/>
              </p:cNvSpPr>
              <p:nvPr/>
            </p:nvSpPr>
            <p:spPr bwMode="auto">
              <a:xfrm>
                <a:off x="1469354" y="3142984"/>
                <a:ext cx="9525" cy="285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68" name="Line 35"/>
              <p:cNvSpPr>
                <a:spLocks noChangeShapeType="1"/>
              </p:cNvSpPr>
              <p:nvPr/>
            </p:nvSpPr>
            <p:spPr bwMode="auto">
              <a:xfrm>
                <a:off x="1478879" y="3171559"/>
                <a:ext cx="7938" cy="301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69" name="Line 36"/>
              <p:cNvSpPr>
                <a:spLocks noChangeShapeType="1"/>
              </p:cNvSpPr>
              <p:nvPr/>
            </p:nvSpPr>
            <p:spPr bwMode="auto">
              <a:xfrm>
                <a:off x="1486817" y="3201721"/>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70" name="Line 37"/>
              <p:cNvSpPr>
                <a:spLocks noChangeShapeType="1"/>
              </p:cNvSpPr>
              <p:nvPr/>
            </p:nvSpPr>
            <p:spPr bwMode="auto">
              <a:xfrm>
                <a:off x="1496342" y="3233471"/>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71" name="Line 38"/>
              <p:cNvSpPr>
                <a:spLocks noChangeShapeType="1"/>
              </p:cNvSpPr>
              <p:nvPr/>
            </p:nvSpPr>
            <p:spPr bwMode="auto">
              <a:xfrm>
                <a:off x="1505867" y="3265221"/>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72" name="Line 39"/>
              <p:cNvSpPr>
                <a:spLocks noChangeShapeType="1"/>
              </p:cNvSpPr>
              <p:nvPr/>
            </p:nvSpPr>
            <p:spPr bwMode="auto">
              <a:xfrm>
                <a:off x="1515392" y="3300146"/>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73" name="Line 40"/>
              <p:cNvSpPr>
                <a:spLocks noChangeShapeType="1"/>
              </p:cNvSpPr>
              <p:nvPr/>
            </p:nvSpPr>
            <p:spPr bwMode="auto">
              <a:xfrm>
                <a:off x="1524917" y="3335071"/>
                <a:ext cx="7938"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74" name="Line 41"/>
              <p:cNvSpPr>
                <a:spLocks noChangeShapeType="1"/>
              </p:cNvSpPr>
              <p:nvPr/>
            </p:nvSpPr>
            <p:spPr bwMode="auto">
              <a:xfrm>
                <a:off x="1532854" y="3369996"/>
                <a:ext cx="9525" cy="3333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75" name="Line 42"/>
              <p:cNvSpPr>
                <a:spLocks noChangeShapeType="1"/>
              </p:cNvSpPr>
              <p:nvPr/>
            </p:nvSpPr>
            <p:spPr bwMode="auto">
              <a:xfrm>
                <a:off x="1542379" y="3403334"/>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76" name="Line 43"/>
              <p:cNvSpPr>
                <a:spLocks noChangeShapeType="1"/>
              </p:cNvSpPr>
              <p:nvPr/>
            </p:nvSpPr>
            <p:spPr bwMode="auto">
              <a:xfrm>
                <a:off x="1551904" y="3438259"/>
                <a:ext cx="9525" cy="3333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77" name="Line 44"/>
              <p:cNvSpPr>
                <a:spLocks noChangeShapeType="1"/>
              </p:cNvSpPr>
              <p:nvPr/>
            </p:nvSpPr>
            <p:spPr bwMode="auto">
              <a:xfrm>
                <a:off x="1561429" y="3471596"/>
                <a:ext cx="9525" cy="3333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78" name="Line 45"/>
              <p:cNvSpPr>
                <a:spLocks noChangeShapeType="1"/>
              </p:cNvSpPr>
              <p:nvPr/>
            </p:nvSpPr>
            <p:spPr bwMode="auto">
              <a:xfrm>
                <a:off x="1570954" y="3504934"/>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79" name="Line 46"/>
              <p:cNvSpPr>
                <a:spLocks noChangeShapeType="1"/>
              </p:cNvSpPr>
              <p:nvPr/>
            </p:nvSpPr>
            <p:spPr bwMode="auto">
              <a:xfrm>
                <a:off x="1580479" y="3536684"/>
                <a:ext cx="7938" cy="301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80" name="Line 47"/>
              <p:cNvSpPr>
                <a:spLocks noChangeShapeType="1"/>
              </p:cNvSpPr>
              <p:nvPr/>
            </p:nvSpPr>
            <p:spPr bwMode="auto">
              <a:xfrm>
                <a:off x="1588417" y="3566846"/>
                <a:ext cx="9525" cy="285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81" name="Line 48"/>
              <p:cNvSpPr>
                <a:spLocks noChangeShapeType="1"/>
              </p:cNvSpPr>
              <p:nvPr/>
            </p:nvSpPr>
            <p:spPr bwMode="auto">
              <a:xfrm>
                <a:off x="1597942" y="3595421"/>
                <a:ext cx="9525" cy="269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82" name="Line 49"/>
              <p:cNvSpPr>
                <a:spLocks noChangeShapeType="1"/>
              </p:cNvSpPr>
              <p:nvPr/>
            </p:nvSpPr>
            <p:spPr bwMode="auto">
              <a:xfrm>
                <a:off x="1607467" y="3622409"/>
                <a:ext cx="9525" cy="2381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83" name="Line 50"/>
              <p:cNvSpPr>
                <a:spLocks noChangeShapeType="1"/>
              </p:cNvSpPr>
              <p:nvPr/>
            </p:nvSpPr>
            <p:spPr bwMode="auto">
              <a:xfrm>
                <a:off x="1616992" y="3646221"/>
                <a:ext cx="9525" cy="222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84" name="Line 51"/>
              <p:cNvSpPr>
                <a:spLocks noChangeShapeType="1"/>
              </p:cNvSpPr>
              <p:nvPr/>
            </p:nvSpPr>
            <p:spPr bwMode="auto">
              <a:xfrm>
                <a:off x="1626517" y="3668446"/>
                <a:ext cx="7938" cy="174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85" name="Line 52"/>
              <p:cNvSpPr>
                <a:spLocks noChangeShapeType="1"/>
              </p:cNvSpPr>
              <p:nvPr/>
            </p:nvSpPr>
            <p:spPr bwMode="auto">
              <a:xfrm>
                <a:off x="1634454" y="3685909"/>
                <a:ext cx="9525" cy="174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86" name="Line 53"/>
              <p:cNvSpPr>
                <a:spLocks noChangeShapeType="1"/>
              </p:cNvSpPr>
              <p:nvPr/>
            </p:nvSpPr>
            <p:spPr bwMode="auto">
              <a:xfrm>
                <a:off x="1643979" y="3703371"/>
                <a:ext cx="9525" cy="1270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87" name="Line 54"/>
              <p:cNvSpPr>
                <a:spLocks noChangeShapeType="1"/>
              </p:cNvSpPr>
              <p:nvPr/>
            </p:nvSpPr>
            <p:spPr bwMode="auto">
              <a:xfrm>
                <a:off x="1653504" y="3716071"/>
                <a:ext cx="9525" cy="95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88" name="Line 55"/>
              <p:cNvSpPr>
                <a:spLocks noChangeShapeType="1"/>
              </p:cNvSpPr>
              <p:nvPr/>
            </p:nvSpPr>
            <p:spPr bwMode="auto">
              <a:xfrm>
                <a:off x="1663029" y="3725596"/>
                <a:ext cx="9525" cy="63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89" name="Line 56"/>
              <p:cNvSpPr>
                <a:spLocks noChangeShapeType="1"/>
              </p:cNvSpPr>
              <p:nvPr/>
            </p:nvSpPr>
            <p:spPr bwMode="auto">
              <a:xfrm>
                <a:off x="1672554" y="3731946"/>
                <a:ext cx="9525" cy="31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90" name="Line 57"/>
              <p:cNvSpPr>
                <a:spLocks noChangeShapeType="1"/>
              </p:cNvSpPr>
              <p:nvPr/>
            </p:nvSpPr>
            <p:spPr bwMode="auto">
              <a:xfrm>
                <a:off x="1682079" y="3735121"/>
                <a:ext cx="7938" cy="15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91" name="Line 58"/>
              <p:cNvSpPr>
                <a:spLocks noChangeShapeType="1"/>
              </p:cNvSpPr>
              <p:nvPr/>
            </p:nvSpPr>
            <p:spPr bwMode="auto">
              <a:xfrm flipV="1">
                <a:off x="1690017" y="3731946"/>
                <a:ext cx="9525" cy="31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92" name="Line 59"/>
              <p:cNvSpPr>
                <a:spLocks noChangeShapeType="1"/>
              </p:cNvSpPr>
              <p:nvPr/>
            </p:nvSpPr>
            <p:spPr bwMode="auto">
              <a:xfrm flipV="1">
                <a:off x="1699542" y="3725596"/>
                <a:ext cx="9525" cy="63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93" name="Line 60"/>
              <p:cNvSpPr>
                <a:spLocks noChangeShapeType="1"/>
              </p:cNvSpPr>
              <p:nvPr/>
            </p:nvSpPr>
            <p:spPr bwMode="auto">
              <a:xfrm flipV="1">
                <a:off x="1709067" y="3716071"/>
                <a:ext cx="9525" cy="95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94" name="Line 61"/>
              <p:cNvSpPr>
                <a:spLocks noChangeShapeType="1"/>
              </p:cNvSpPr>
              <p:nvPr/>
            </p:nvSpPr>
            <p:spPr bwMode="auto">
              <a:xfrm flipV="1">
                <a:off x="1718592" y="3703371"/>
                <a:ext cx="9525" cy="1270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95" name="Line 62"/>
              <p:cNvSpPr>
                <a:spLocks noChangeShapeType="1"/>
              </p:cNvSpPr>
              <p:nvPr/>
            </p:nvSpPr>
            <p:spPr bwMode="auto">
              <a:xfrm flipV="1">
                <a:off x="1728117" y="3685909"/>
                <a:ext cx="9525" cy="174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96" name="Line 63"/>
              <p:cNvSpPr>
                <a:spLocks noChangeShapeType="1"/>
              </p:cNvSpPr>
              <p:nvPr/>
            </p:nvSpPr>
            <p:spPr bwMode="auto">
              <a:xfrm flipV="1">
                <a:off x="1737642" y="3668446"/>
                <a:ext cx="7938" cy="174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97" name="Line 64"/>
              <p:cNvSpPr>
                <a:spLocks noChangeShapeType="1"/>
              </p:cNvSpPr>
              <p:nvPr/>
            </p:nvSpPr>
            <p:spPr bwMode="auto">
              <a:xfrm flipV="1">
                <a:off x="1745579" y="3646221"/>
                <a:ext cx="9525" cy="222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98" name="Line 65"/>
              <p:cNvSpPr>
                <a:spLocks noChangeShapeType="1"/>
              </p:cNvSpPr>
              <p:nvPr/>
            </p:nvSpPr>
            <p:spPr bwMode="auto">
              <a:xfrm flipV="1">
                <a:off x="1755104" y="3622409"/>
                <a:ext cx="9525" cy="2381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99" name="Line 66"/>
              <p:cNvSpPr>
                <a:spLocks noChangeShapeType="1"/>
              </p:cNvSpPr>
              <p:nvPr/>
            </p:nvSpPr>
            <p:spPr bwMode="auto">
              <a:xfrm flipV="1">
                <a:off x="1764629" y="3595421"/>
                <a:ext cx="9525" cy="269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00" name="Line 67"/>
              <p:cNvSpPr>
                <a:spLocks noChangeShapeType="1"/>
              </p:cNvSpPr>
              <p:nvPr/>
            </p:nvSpPr>
            <p:spPr bwMode="auto">
              <a:xfrm flipV="1">
                <a:off x="1774154" y="3566846"/>
                <a:ext cx="9525" cy="285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01" name="Line 68"/>
              <p:cNvSpPr>
                <a:spLocks noChangeShapeType="1"/>
              </p:cNvSpPr>
              <p:nvPr/>
            </p:nvSpPr>
            <p:spPr bwMode="auto">
              <a:xfrm flipV="1">
                <a:off x="1783679" y="3536684"/>
                <a:ext cx="7938" cy="301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02" name="Line 69"/>
              <p:cNvSpPr>
                <a:spLocks noChangeShapeType="1"/>
              </p:cNvSpPr>
              <p:nvPr/>
            </p:nvSpPr>
            <p:spPr bwMode="auto">
              <a:xfrm flipV="1">
                <a:off x="1791617" y="3504934"/>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03" name="Line 70"/>
              <p:cNvSpPr>
                <a:spLocks noChangeShapeType="1"/>
              </p:cNvSpPr>
              <p:nvPr/>
            </p:nvSpPr>
            <p:spPr bwMode="auto">
              <a:xfrm flipV="1">
                <a:off x="1801142" y="3471596"/>
                <a:ext cx="9525" cy="3333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04" name="Line 71"/>
              <p:cNvSpPr>
                <a:spLocks noChangeShapeType="1"/>
              </p:cNvSpPr>
              <p:nvPr/>
            </p:nvSpPr>
            <p:spPr bwMode="auto">
              <a:xfrm flipV="1">
                <a:off x="1810667" y="3438259"/>
                <a:ext cx="9525" cy="3333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05" name="Line 72"/>
              <p:cNvSpPr>
                <a:spLocks noChangeShapeType="1"/>
              </p:cNvSpPr>
              <p:nvPr/>
            </p:nvSpPr>
            <p:spPr bwMode="auto">
              <a:xfrm flipV="1">
                <a:off x="1820192" y="3403334"/>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06" name="Line 73"/>
              <p:cNvSpPr>
                <a:spLocks noChangeShapeType="1"/>
              </p:cNvSpPr>
              <p:nvPr/>
            </p:nvSpPr>
            <p:spPr bwMode="auto">
              <a:xfrm flipV="1">
                <a:off x="1829717" y="3369996"/>
                <a:ext cx="9525" cy="3333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07" name="Line 74"/>
              <p:cNvSpPr>
                <a:spLocks noChangeShapeType="1"/>
              </p:cNvSpPr>
              <p:nvPr/>
            </p:nvSpPr>
            <p:spPr bwMode="auto">
              <a:xfrm flipV="1">
                <a:off x="1839242" y="3335071"/>
                <a:ext cx="7938"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08" name="Line 75"/>
              <p:cNvSpPr>
                <a:spLocks noChangeShapeType="1"/>
              </p:cNvSpPr>
              <p:nvPr/>
            </p:nvSpPr>
            <p:spPr bwMode="auto">
              <a:xfrm flipV="1">
                <a:off x="1847179" y="3300146"/>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09" name="Line 76"/>
              <p:cNvSpPr>
                <a:spLocks noChangeShapeType="1"/>
              </p:cNvSpPr>
              <p:nvPr/>
            </p:nvSpPr>
            <p:spPr bwMode="auto">
              <a:xfrm flipV="1">
                <a:off x="1856704" y="3265221"/>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10" name="Line 77"/>
              <p:cNvSpPr>
                <a:spLocks noChangeShapeType="1"/>
              </p:cNvSpPr>
              <p:nvPr/>
            </p:nvSpPr>
            <p:spPr bwMode="auto">
              <a:xfrm flipV="1">
                <a:off x="1866229" y="3233471"/>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11" name="Line 78"/>
              <p:cNvSpPr>
                <a:spLocks noChangeShapeType="1"/>
              </p:cNvSpPr>
              <p:nvPr/>
            </p:nvSpPr>
            <p:spPr bwMode="auto">
              <a:xfrm flipV="1">
                <a:off x="1875754" y="3201721"/>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12" name="Line 79"/>
              <p:cNvSpPr>
                <a:spLocks noChangeShapeType="1"/>
              </p:cNvSpPr>
              <p:nvPr/>
            </p:nvSpPr>
            <p:spPr bwMode="auto">
              <a:xfrm flipV="1">
                <a:off x="1885279" y="3171559"/>
                <a:ext cx="9525" cy="301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13" name="Line 80"/>
              <p:cNvSpPr>
                <a:spLocks noChangeShapeType="1"/>
              </p:cNvSpPr>
              <p:nvPr/>
            </p:nvSpPr>
            <p:spPr bwMode="auto">
              <a:xfrm flipV="1">
                <a:off x="1894804" y="3142984"/>
                <a:ext cx="7938" cy="285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14" name="Line 81"/>
              <p:cNvSpPr>
                <a:spLocks noChangeShapeType="1"/>
              </p:cNvSpPr>
              <p:nvPr/>
            </p:nvSpPr>
            <p:spPr bwMode="auto">
              <a:xfrm flipV="1">
                <a:off x="1902742" y="3115996"/>
                <a:ext cx="9525" cy="269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15" name="Line 82"/>
              <p:cNvSpPr>
                <a:spLocks noChangeShapeType="1"/>
              </p:cNvSpPr>
              <p:nvPr/>
            </p:nvSpPr>
            <p:spPr bwMode="auto">
              <a:xfrm flipV="1">
                <a:off x="1912267" y="3092184"/>
                <a:ext cx="9525" cy="2381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16" name="Line 83"/>
              <p:cNvSpPr>
                <a:spLocks noChangeShapeType="1"/>
              </p:cNvSpPr>
              <p:nvPr/>
            </p:nvSpPr>
            <p:spPr bwMode="auto">
              <a:xfrm flipV="1">
                <a:off x="1921792" y="3069959"/>
                <a:ext cx="9525" cy="222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17" name="Line 84"/>
              <p:cNvSpPr>
                <a:spLocks noChangeShapeType="1"/>
              </p:cNvSpPr>
              <p:nvPr/>
            </p:nvSpPr>
            <p:spPr bwMode="auto">
              <a:xfrm flipV="1">
                <a:off x="1931317" y="3050909"/>
                <a:ext cx="9525" cy="190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18" name="Line 85"/>
              <p:cNvSpPr>
                <a:spLocks noChangeShapeType="1"/>
              </p:cNvSpPr>
              <p:nvPr/>
            </p:nvSpPr>
            <p:spPr bwMode="auto">
              <a:xfrm flipV="1">
                <a:off x="1940842" y="3035034"/>
                <a:ext cx="7938" cy="158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19" name="Line 86"/>
              <p:cNvSpPr>
                <a:spLocks noChangeShapeType="1"/>
              </p:cNvSpPr>
              <p:nvPr/>
            </p:nvSpPr>
            <p:spPr bwMode="auto">
              <a:xfrm flipV="1">
                <a:off x="1948779" y="3022334"/>
                <a:ext cx="9525" cy="1270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20" name="Line 87"/>
              <p:cNvSpPr>
                <a:spLocks noChangeShapeType="1"/>
              </p:cNvSpPr>
              <p:nvPr/>
            </p:nvSpPr>
            <p:spPr bwMode="auto">
              <a:xfrm flipV="1">
                <a:off x="1958304" y="3012809"/>
                <a:ext cx="9525" cy="95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21" name="Line 88"/>
              <p:cNvSpPr>
                <a:spLocks noChangeShapeType="1"/>
              </p:cNvSpPr>
              <p:nvPr/>
            </p:nvSpPr>
            <p:spPr bwMode="auto">
              <a:xfrm flipV="1">
                <a:off x="1967829" y="3006459"/>
                <a:ext cx="9525" cy="63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22" name="Line 89"/>
              <p:cNvSpPr>
                <a:spLocks noChangeShapeType="1"/>
              </p:cNvSpPr>
              <p:nvPr/>
            </p:nvSpPr>
            <p:spPr bwMode="auto">
              <a:xfrm flipV="1">
                <a:off x="1977354" y="3003284"/>
                <a:ext cx="9525" cy="31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23" name="Line 90"/>
              <p:cNvSpPr>
                <a:spLocks noChangeShapeType="1"/>
              </p:cNvSpPr>
              <p:nvPr/>
            </p:nvSpPr>
            <p:spPr bwMode="auto">
              <a:xfrm>
                <a:off x="1986879" y="3003284"/>
                <a:ext cx="9525" cy="15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24" name="Line 91"/>
              <p:cNvSpPr>
                <a:spLocks noChangeShapeType="1"/>
              </p:cNvSpPr>
              <p:nvPr/>
            </p:nvSpPr>
            <p:spPr bwMode="auto">
              <a:xfrm>
                <a:off x="1996404" y="3003284"/>
                <a:ext cx="7938" cy="31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25" name="Line 92"/>
              <p:cNvSpPr>
                <a:spLocks noChangeShapeType="1"/>
              </p:cNvSpPr>
              <p:nvPr/>
            </p:nvSpPr>
            <p:spPr bwMode="auto">
              <a:xfrm>
                <a:off x="2004342" y="3006459"/>
                <a:ext cx="9525" cy="63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26" name="Line 93"/>
              <p:cNvSpPr>
                <a:spLocks noChangeShapeType="1"/>
              </p:cNvSpPr>
              <p:nvPr/>
            </p:nvSpPr>
            <p:spPr bwMode="auto">
              <a:xfrm>
                <a:off x="2013867" y="3012809"/>
                <a:ext cx="9525" cy="95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27" name="Line 94"/>
              <p:cNvSpPr>
                <a:spLocks noChangeShapeType="1"/>
              </p:cNvSpPr>
              <p:nvPr/>
            </p:nvSpPr>
            <p:spPr bwMode="auto">
              <a:xfrm>
                <a:off x="2023392" y="3022334"/>
                <a:ext cx="9525" cy="1270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28" name="Line 95"/>
              <p:cNvSpPr>
                <a:spLocks noChangeShapeType="1"/>
              </p:cNvSpPr>
              <p:nvPr/>
            </p:nvSpPr>
            <p:spPr bwMode="auto">
              <a:xfrm>
                <a:off x="2032917" y="3035034"/>
                <a:ext cx="9525" cy="158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29" name="Line 96"/>
              <p:cNvSpPr>
                <a:spLocks noChangeShapeType="1"/>
              </p:cNvSpPr>
              <p:nvPr/>
            </p:nvSpPr>
            <p:spPr bwMode="auto">
              <a:xfrm>
                <a:off x="2042442" y="3050909"/>
                <a:ext cx="9525" cy="190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30" name="Line 97"/>
              <p:cNvSpPr>
                <a:spLocks noChangeShapeType="1"/>
              </p:cNvSpPr>
              <p:nvPr/>
            </p:nvSpPr>
            <p:spPr bwMode="auto">
              <a:xfrm>
                <a:off x="2051967" y="3069959"/>
                <a:ext cx="7938" cy="222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31" name="Line 98"/>
              <p:cNvSpPr>
                <a:spLocks noChangeShapeType="1"/>
              </p:cNvSpPr>
              <p:nvPr/>
            </p:nvSpPr>
            <p:spPr bwMode="auto">
              <a:xfrm>
                <a:off x="2059904" y="3092184"/>
                <a:ext cx="9525" cy="2381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32" name="Line 99"/>
              <p:cNvSpPr>
                <a:spLocks noChangeShapeType="1"/>
              </p:cNvSpPr>
              <p:nvPr/>
            </p:nvSpPr>
            <p:spPr bwMode="auto">
              <a:xfrm>
                <a:off x="2069429" y="3115996"/>
                <a:ext cx="9525" cy="269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33" name="Line 100"/>
              <p:cNvSpPr>
                <a:spLocks noChangeShapeType="1"/>
              </p:cNvSpPr>
              <p:nvPr/>
            </p:nvSpPr>
            <p:spPr bwMode="auto">
              <a:xfrm>
                <a:off x="2078954" y="3142984"/>
                <a:ext cx="9525" cy="285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34" name="Line 101"/>
              <p:cNvSpPr>
                <a:spLocks noChangeShapeType="1"/>
              </p:cNvSpPr>
              <p:nvPr/>
            </p:nvSpPr>
            <p:spPr bwMode="auto">
              <a:xfrm>
                <a:off x="2088479" y="3171559"/>
                <a:ext cx="9525" cy="301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35" name="Line 102"/>
              <p:cNvSpPr>
                <a:spLocks noChangeShapeType="1"/>
              </p:cNvSpPr>
              <p:nvPr/>
            </p:nvSpPr>
            <p:spPr bwMode="auto">
              <a:xfrm>
                <a:off x="2098004" y="3201721"/>
                <a:ext cx="7938"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36" name="Line 103"/>
              <p:cNvSpPr>
                <a:spLocks noChangeShapeType="1"/>
              </p:cNvSpPr>
              <p:nvPr/>
            </p:nvSpPr>
            <p:spPr bwMode="auto">
              <a:xfrm>
                <a:off x="2105942" y="3233471"/>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37" name="Line 104"/>
              <p:cNvSpPr>
                <a:spLocks noChangeShapeType="1"/>
              </p:cNvSpPr>
              <p:nvPr/>
            </p:nvSpPr>
            <p:spPr bwMode="auto">
              <a:xfrm>
                <a:off x="2115467" y="3265221"/>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38" name="Line 105"/>
              <p:cNvSpPr>
                <a:spLocks noChangeShapeType="1"/>
              </p:cNvSpPr>
              <p:nvPr/>
            </p:nvSpPr>
            <p:spPr bwMode="auto">
              <a:xfrm>
                <a:off x="2124992" y="3300146"/>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39" name="Line 106"/>
              <p:cNvSpPr>
                <a:spLocks noChangeShapeType="1"/>
              </p:cNvSpPr>
              <p:nvPr/>
            </p:nvSpPr>
            <p:spPr bwMode="auto">
              <a:xfrm>
                <a:off x="2134517" y="3335071"/>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15" name="Group 386"/>
            <p:cNvGrpSpPr/>
            <p:nvPr/>
          </p:nvGrpSpPr>
          <p:grpSpPr>
            <a:xfrm flipV="1">
              <a:off x="2143124" y="3000375"/>
              <a:ext cx="915988" cy="733425"/>
              <a:chOff x="1228054" y="3003284"/>
              <a:chExt cx="915988" cy="733425"/>
            </a:xfrm>
          </p:grpSpPr>
          <p:sp>
            <p:nvSpPr>
              <p:cNvPr id="942" name="Line 8"/>
              <p:cNvSpPr>
                <a:spLocks noChangeShapeType="1"/>
              </p:cNvSpPr>
              <p:nvPr/>
            </p:nvSpPr>
            <p:spPr bwMode="auto">
              <a:xfrm flipV="1">
                <a:off x="1228054" y="3335071"/>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43" name="Line 9"/>
              <p:cNvSpPr>
                <a:spLocks noChangeShapeType="1"/>
              </p:cNvSpPr>
              <p:nvPr/>
            </p:nvSpPr>
            <p:spPr bwMode="auto">
              <a:xfrm flipV="1">
                <a:off x="1237579" y="3300146"/>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44" name="Line 10"/>
              <p:cNvSpPr>
                <a:spLocks noChangeShapeType="1"/>
              </p:cNvSpPr>
              <p:nvPr/>
            </p:nvSpPr>
            <p:spPr bwMode="auto">
              <a:xfrm flipV="1">
                <a:off x="1247104" y="3265221"/>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45" name="Line 11"/>
              <p:cNvSpPr>
                <a:spLocks noChangeShapeType="1"/>
              </p:cNvSpPr>
              <p:nvPr/>
            </p:nvSpPr>
            <p:spPr bwMode="auto">
              <a:xfrm flipV="1">
                <a:off x="1256629" y="3233471"/>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46" name="Line 12"/>
              <p:cNvSpPr>
                <a:spLocks noChangeShapeType="1"/>
              </p:cNvSpPr>
              <p:nvPr/>
            </p:nvSpPr>
            <p:spPr bwMode="auto">
              <a:xfrm flipV="1">
                <a:off x="1266154" y="3201721"/>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47" name="Line 13"/>
              <p:cNvSpPr>
                <a:spLocks noChangeShapeType="1"/>
              </p:cNvSpPr>
              <p:nvPr/>
            </p:nvSpPr>
            <p:spPr bwMode="auto">
              <a:xfrm flipV="1">
                <a:off x="1275679" y="3171559"/>
                <a:ext cx="7938" cy="301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48" name="Line 14"/>
              <p:cNvSpPr>
                <a:spLocks noChangeShapeType="1"/>
              </p:cNvSpPr>
              <p:nvPr/>
            </p:nvSpPr>
            <p:spPr bwMode="auto">
              <a:xfrm flipV="1">
                <a:off x="1283617" y="3142984"/>
                <a:ext cx="9525" cy="285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49" name="Line 15"/>
              <p:cNvSpPr>
                <a:spLocks noChangeShapeType="1"/>
              </p:cNvSpPr>
              <p:nvPr/>
            </p:nvSpPr>
            <p:spPr bwMode="auto">
              <a:xfrm flipV="1">
                <a:off x="1293142" y="3115996"/>
                <a:ext cx="9525" cy="269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50" name="Line 16"/>
              <p:cNvSpPr>
                <a:spLocks noChangeShapeType="1"/>
              </p:cNvSpPr>
              <p:nvPr/>
            </p:nvSpPr>
            <p:spPr bwMode="auto">
              <a:xfrm flipV="1">
                <a:off x="1302667" y="3092184"/>
                <a:ext cx="9525" cy="2381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51" name="Line 17"/>
              <p:cNvSpPr>
                <a:spLocks noChangeShapeType="1"/>
              </p:cNvSpPr>
              <p:nvPr/>
            </p:nvSpPr>
            <p:spPr bwMode="auto">
              <a:xfrm flipV="1">
                <a:off x="1312192" y="3069959"/>
                <a:ext cx="9525" cy="222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52" name="Line 18"/>
              <p:cNvSpPr>
                <a:spLocks noChangeShapeType="1"/>
              </p:cNvSpPr>
              <p:nvPr/>
            </p:nvSpPr>
            <p:spPr bwMode="auto">
              <a:xfrm flipV="1">
                <a:off x="1321717" y="3050909"/>
                <a:ext cx="7938" cy="190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53" name="Line 19"/>
              <p:cNvSpPr>
                <a:spLocks noChangeShapeType="1"/>
              </p:cNvSpPr>
              <p:nvPr/>
            </p:nvSpPr>
            <p:spPr bwMode="auto">
              <a:xfrm flipV="1">
                <a:off x="1329654" y="3035034"/>
                <a:ext cx="9525" cy="158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54" name="Line 20"/>
              <p:cNvSpPr>
                <a:spLocks noChangeShapeType="1"/>
              </p:cNvSpPr>
              <p:nvPr/>
            </p:nvSpPr>
            <p:spPr bwMode="auto">
              <a:xfrm flipV="1">
                <a:off x="1339179" y="3022334"/>
                <a:ext cx="9525" cy="1270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55" name="Line 21"/>
              <p:cNvSpPr>
                <a:spLocks noChangeShapeType="1"/>
              </p:cNvSpPr>
              <p:nvPr/>
            </p:nvSpPr>
            <p:spPr bwMode="auto">
              <a:xfrm flipV="1">
                <a:off x="1348704" y="3012809"/>
                <a:ext cx="9525" cy="95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56" name="Line 22"/>
              <p:cNvSpPr>
                <a:spLocks noChangeShapeType="1"/>
              </p:cNvSpPr>
              <p:nvPr/>
            </p:nvSpPr>
            <p:spPr bwMode="auto">
              <a:xfrm flipV="1">
                <a:off x="1358229" y="3006459"/>
                <a:ext cx="9525" cy="63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57" name="Line 23"/>
              <p:cNvSpPr>
                <a:spLocks noChangeShapeType="1"/>
              </p:cNvSpPr>
              <p:nvPr/>
            </p:nvSpPr>
            <p:spPr bwMode="auto">
              <a:xfrm flipV="1">
                <a:off x="1367754" y="3003284"/>
                <a:ext cx="9525" cy="31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58" name="Line 24"/>
              <p:cNvSpPr>
                <a:spLocks noChangeShapeType="1"/>
              </p:cNvSpPr>
              <p:nvPr/>
            </p:nvSpPr>
            <p:spPr bwMode="auto">
              <a:xfrm>
                <a:off x="1377279" y="3003284"/>
                <a:ext cx="7938" cy="15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59" name="Line 25"/>
              <p:cNvSpPr>
                <a:spLocks noChangeShapeType="1"/>
              </p:cNvSpPr>
              <p:nvPr/>
            </p:nvSpPr>
            <p:spPr bwMode="auto">
              <a:xfrm>
                <a:off x="1385217" y="3003284"/>
                <a:ext cx="9525" cy="31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60" name="Line 26"/>
              <p:cNvSpPr>
                <a:spLocks noChangeShapeType="1"/>
              </p:cNvSpPr>
              <p:nvPr/>
            </p:nvSpPr>
            <p:spPr bwMode="auto">
              <a:xfrm>
                <a:off x="1394742" y="3006459"/>
                <a:ext cx="9525" cy="63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61" name="Line 27"/>
              <p:cNvSpPr>
                <a:spLocks noChangeShapeType="1"/>
              </p:cNvSpPr>
              <p:nvPr/>
            </p:nvSpPr>
            <p:spPr bwMode="auto">
              <a:xfrm>
                <a:off x="1404267" y="3012809"/>
                <a:ext cx="9525" cy="95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62" name="Line 28"/>
              <p:cNvSpPr>
                <a:spLocks noChangeShapeType="1"/>
              </p:cNvSpPr>
              <p:nvPr/>
            </p:nvSpPr>
            <p:spPr bwMode="auto">
              <a:xfrm>
                <a:off x="1413792" y="3022334"/>
                <a:ext cx="9525" cy="1270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63" name="Line 29"/>
              <p:cNvSpPr>
                <a:spLocks noChangeShapeType="1"/>
              </p:cNvSpPr>
              <p:nvPr/>
            </p:nvSpPr>
            <p:spPr bwMode="auto">
              <a:xfrm>
                <a:off x="1423317" y="3035034"/>
                <a:ext cx="7938" cy="158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64" name="Line 30"/>
              <p:cNvSpPr>
                <a:spLocks noChangeShapeType="1"/>
              </p:cNvSpPr>
              <p:nvPr/>
            </p:nvSpPr>
            <p:spPr bwMode="auto">
              <a:xfrm>
                <a:off x="1431254" y="3050909"/>
                <a:ext cx="9525" cy="190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65" name="Line 31"/>
              <p:cNvSpPr>
                <a:spLocks noChangeShapeType="1"/>
              </p:cNvSpPr>
              <p:nvPr/>
            </p:nvSpPr>
            <p:spPr bwMode="auto">
              <a:xfrm>
                <a:off x="1440779" y="3069959"/>
                <a:ext cx="9525" cy="222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66" name="Line 32"/>
              <p:cNvSpPr>
                <a:spLocks noChangeShapeType="1"/>
              </p:cNvSpPr>
              <p:nvPr/>
            </p:nvSpPr>
            <p:spPr bwMode="auto">
              <a:xfrm>
                <a:off x="1450304" y="3092184"/>
                <a:ext cx="9525" cy="2381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67" name="Line 33"/>
              <p:cNvSpPr>
                <a:spLocks noChangeShapeType="1"/>
              </p:cNvSpPr>
              <p:nvPr/>
            </p:nvSpPr>
            <p:spPr bwMode="auto">
              <a:xfrm>
                <a:off x="1459829" y="3115996"/>
                <a:ext cx="9525" cy="269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68" name="Line 34"/>
              <p:cNvSpPr>
                <a:spLocks noChangeShapeType="1"/>
              </p:cNvSpPr>
              <p:nvPr/>
            </p:nvSpPr>
            <p:spPr bwMode="auto">
              <a:xfrm>
                <a:off x="1469354" y="3142984"/>
                <a:ext cx="9525" cy="285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69" name="Line 35"/>
              <p:cNvSpPr>
                <a:spLocks noChangeShapeType="1"/>
              </p:cNvSpPr>
              <p:nvPr/>
            </p:nvSpPr>
            <p:spPr bwMode="auto">
              <a:xfrm>
                <a:off x="1478879" y="3171559"/>
                <a:ext cx="7938" cy="301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70" name="Line 36"/>
              <p:cNvSpPr>
                <a:spLocks noChangeShapeType="1"/>
              </p:cNvSpPr>
              <p:nvPr/>
            </p:nvSpPr>
            <p:spPr bwMode="auto">
              <a:xfrm>
                <a:off x="1486817" y="3201721"/>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71" name="Line 37"/>
              <p:cNvSpPr>
                <a:spLocks noChangeShapeType="1"/>
              </p:cNvSpPr>
              <p:nvPr/>
            </p:nvSpPr>
            <p:spPr bwMode="auto">
              <a:xfrm>
                <a:off x="1496342" y="3233471"/>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72" name="Line 38"/>
              <p:cNvSpPr>
                <a:spLocks noChangeShapeType="1"/>
              </p:cNvSpPr>
              <p:nvPr/>
            </p:nvSpPr>
            <p:spPr bwMode="auto">
              <a:xfrm>
                <a:off x="1505867" y="3265221"/>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73" name="Line 39"/>
              <p:cNvSpPr>
                <a:spLocks noChangeShapeType="1"/>
              </p:cNvSpPr>
              <p:nvPr/>
            </p:nvSpPr>
            <p:spPr bwMode="auto">
              <a:xfrm>
                <a:off x="1515392" y="3300146"/>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74" name="Line 40"/>
              <p:cNvSpPr>
                <a:spLocks noChangeShapeType="1"/>
              </p:cNvSpPr>
              <p:nvPr/>
            </p:nvSpPr>
            <p:spPr bwMode="auto">
              <a:xfrm>
                <a:off x="1524917" y="3335071"/>
                <a:ext cx="7938"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75" name="Line 41"/>
              <p:cNvSpPr>
                <a:spLocks noChangeShapeType="1"/>
              </p:cNvSpPr>
              <p:nvPr/>
            </p:nvSpPr>
            <p:spPr bwMode="auto">
              <a:xfrm>
                <a:off x="1532854" y="3369996"/>
                <a:ext cx="9525" cy="3333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76" name="Line 42"/>
              <p:cNvSpPr>
                <a:spLocks noChangeShapeType="1"/>
              </p:cNvSpPr>
              <p:nvPr/>
            </p:nvSpPr>
            <p:spPr bwMode="auto">
              <a:xfrm>
                <a:off x="1542379" y="3403334"/>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77" name="Line 43"/>
              <p:cNvSpPr>
                <a:spLocks noChangeShapeType="1"/>
              </p:cNvSpPr>
              <p:nvPr/>
            </p:nvSpPr>
            <p:spPr bwMode="auto">
              <a:xfrm>
                <a:off x="1551904" y="3438259"/>
                <a:ext cx="9525" cy="3333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78" name="Line 44"/>
              <p:cNvSpPr>
                <a:spLocks noChangeShapeType="1"/>
              </p:cNvSpPr>
              <p:nvPr/>
            </p:nvSpPr>
            <p:spPr bwMode="auto">
              <a:xfrm>
                <a:off x="1561429" y="3471596"/>
                <a:ext cx="9525" cy="3333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79" name="Line 45"/>
              <p:cNvSpPr>
                <a:spLocks noChangeShapeType="1"/>
              </p:cNvSpPr>
              <p:nvPr/>
            </p:nvSpPr>
            <p:spPr bwMode="auto">
              <a:xfrm>
                <a:off x="1570954" y="3504934"/>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80" name="Line 46"/>
              <p:cNvSpPr>
                <a:spLocks noChangeShapeType="1"/>
              </p:cNvSpPr>
              <p:nvPr/>
            </p:nvSpPr>
            <p:spPr bwMode="auto">
              <a:xfrm>
                <a:off x="1580479" y="3536684"/>
                <a:ext cx="7938" cy="301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81" name="Line 47"/>
              <p:cNvSpPr>
                <a:spLocks noChangeShapeType="1"/>
              </p:cNvSpPr>
              <p:nvPr/>
            </p:nvSpPr>
            <p:spPr bwMode="auto">
              <a:xfrm>
                <a:off x="1588417" y="3566846"/>
                <a:ext cx="9525" cy="285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82" name="Line 48"/>
              <p:cNvSpPr>
                <a:spLocks noChangeShapeType="1"/>
              </p:cNvSpPr>
              <p:nvPr/>
            </p:nvSpPr>
            <p:spPr bwMode="auto">
              <a:xfrm>
                <a:off x="1597942" y="3595421"/>
                <a:ext cx="9525" cy="269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83" name="Line 49"/>
              <p:cNvSpPr>
                <a:spLocks noChangeShapeType="1"/>
              </p:cNvSpPr>
              <p:nvPr/>
            </p:nvSpPr>
            <p:spPr bwMode="auto">
              <a:xfrm>
                <a:off x="1607467" y="3622409"/>
                <a:ext cx="9525" cy="2381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84" name="Line 50"/>
              <p:cNvSpPr>
                <a:spLocks noChangeShapeType="1"/>
              </p:cNvSpPr>
              <p:nvPr/>
            </p:nvSpPr>
            <p:spPr bwMode="auto">
              <a:xfrm>
                <a:off x="1616992" y="3646221"/>
                <a:ext cx="9525" cy="222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85" name="Line 51"/>
              <p:cNvSpPr>
                <a:spLocks noChangeShapeType="1"/>
              </p:cNvSpPr>
              <p:nvPr/>
            </p:nvSpPr>
            <p:spPr bwMode="auto">
              <a:xfrm>
                <a:off x="1626517" y="3668446"/>
                <a:ext cx="7938" cy="174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86" name="Line 52"/>
              <p:cNvSpPr>
                <a:spLocks noChangeShapeType="1"/>
              </p:cNvSpPr>
              <p:nvPr/>
            </p:nvSpPr>
            <p:spPr bwMode="auto">
              <a:xfrm>
                <a:off x="1634454" y="3685909"/>
                <a:ext cx="9525" cy="174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87" name="Line 53"/>
              <p:cNvSpPr>
                <a:spLocks noChangeShapeType="1"/>
              </p:cNvSpPr>
              <p:nvPr/>
            </p:nvSpPr>
            <p:spPr bwMode="auto">
              <a:xfrm>
                <a:off x="1643979" y="3703371"/>
                <a:ext cx="9525" cy="1270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88" name="Line 54"/>
              <p:cNvSpPr>
                <a:spLocks noChangeShapeType="1"/>
              </p:cNvSpPr>
              <p:nvPr/>
            </p:nvSpPr>
            <p:spPr bwMode="auto">
              <a:xfrm>
                <a:off x="1653504" y="3716071"/>
                <a:ext cx="9525" cy="95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89" name="Line 55"/>
              <p:cNvSpPr>
                <a:spLocks noChangeShapeType="1"/>
              </p:cNvSpPr>
              <p:nvPr/>
            </p:nvSpPr>
            <p:spPr bwMode="auto">
              <a:xfrm>
                <a:off x="1663029" y="3725596"/>
                <a:ext cx="9525" cy="63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90" name="Line 56"/>
              <p:cNvSpPr>
                <a:spLocks noChangeShapeType="1"/>
              </p:cNvSpPr>
              <p:nvPr/>
            </p:nvSpPr>
            <p:spPr bwMode="auto">
              <a:xfrm>
                <a:off x="1672554" y="3731946"/>
                <a:ext cx="9525" cy="31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91" name="Line 57"/>
              <p:cNvSpPr>
                <a:spLocks noChangeShapeType="1"/>
              </p:cNvSpPr>
              <p:nvPr/>
            </p:nvSpPr>
            <p:spPr bwMode="auto">
              <a:xfrm>
                <a:off x="1682079" y="3735121"/>
                <a:ext cx="7938" cy="15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92" name="Line 58"/>
              <p:cNvSpPr>
                <a:spLocks noChangeShapeType="1"/>
              </p:cNvSpPr>
              <p:nvPr/>
            </p:nvSpPr>
            <p:spPr bwMode="auto">
              <a:xfrm flipV="1">
                <a:off x="1690017" y="3731946"/>
                <a:ext cx="9525" cy="31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93" name="Line 59"/>
              <p:cNvSpPr>
                <a:spLocks noChangeShapeType="1"/>
              </p:cNvSpPr>
              <p:nvPr/>
            </p:nvSpPr>
            <p:spPr bwMode="auto">
              <a:xfrm flipV="1">
                <a:off x="1699542" y="3725596"/>
                <a:ext cx="9525" cy="63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94" name="Line 60"/>
              <p:cNvSpPr>
                <a:spLocks noChangeShapeType="1"/>
              </p:cNvSpPr>
              <p:nvPr/>
            </p:nvSpPr>
            <p:spPr bwMode="auto">
              <a:xfrm flipV="1">
                <a:off x="1709067" y="3716071"/>
                <a:ext cx="9525" cy="95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95" name="Line 61"/>
              <p:cNvSpPr>
                <a:spLocks noChangeShapeType="1"/>
              </p:cNvSpPr>
              <p:nvPr/>
            </p:nvSpPr>
            <p:spPr bwMode="auto">
              <a:xfrm flipV="1">
                <a:off x="1718592" y="3703371"/>
                <a:ext cx="9525" cy="1270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96" name="Line 62"/>
              <p:cNvSpPr>
                <a:spLocks noChangeShapeType="1"/>
              </p:cNvSpPr>
              <p:nvPr/>
            </p:nvSpPr>
            <p:spPr bwMode="auto">
              <a:xfrm flipV="1">
                <a:off x="1728117" y="3685909"/>
                <a:ext cx="9525" cy="174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97" name="Line 63"/>
              <p:cNvSpPr>
                <a:spLocks noChangeShapeType="1"/>
              </p:cNvSpPr>
              <p:nvPr/>
            </p:nvSpPr>
            <p:spPr bwMode="auto">
              <a:xfrm flipV="1">
                <a:off x="1737642" y="3668446"/>
                <a:ext cx="7938" cy="174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98" name="Line 64"/>
              <p:cNvSpPr>
                <a:spLocks noChangeShapeType="1"/>
              </p:cNvSpPr>
              <p:nvPr/>
            </p:nvSpPr>
            <p:spPr bwMode="auto">
              <a:xfrm flipV="1">
                <a:off x="1745579" y="3646221"/>
                <a:ext cx="9525" cy="222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99" name="Line 65"/>
              <p:cNvSpPr>
                <a:spLocks noChangeShapeType="1"/>
              </p:cNvSpPr>
              <p:nvPr/>
            </p:nvSpPr>
            <p:spPr bwMode="auto">
              <a:xfrm flipV="1">
                <a:off x="1755104" y="3622409"/>
                <a:ext cx="9525" cy="2381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00" name="Line 66"/>
              <p:cNvSpPr>
                <a:spLocks noChangeShapeType="1"/>
              </p:cNvSpPr>
              <p:nvPr/>
            </p:nvSpPr>
            <p:spPr bwMode="auto">
              <a:xfrm flipV="1">
                <a:off x="1764629" y="3595421"/>
                <a:ext cx="9525" cy="269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01" name="Line 67"/>
              <p:cNvSpPr>
                <a:spLocks noChangeShapeType="1"/>
              </p:cNvSpPr>
              <p:nvPr/>
            </p:nvSpPr>
            <p:spPr bwMode="auto">
              <a:xfrm flipV="1">
                <a:off x="1774154" y="3566846"/>
                <a:ext cx="9525" cy="285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02" name="Line 68"/>
              <p:cNvSpPr>
                <a:spLocks noChangeShapeType="1"/>
              </p:cNvSpPr>
              <p:nvPr/>
            </p:nvSpPr>
            <p:spPr bwMode="auto">
              <a:xfrm flipV="1">
                <a:off x="1783679" y="3536684"/>
                <a:ext cx="7938" cy="301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03" name="Line 69"/>
              <p:cNvSpPr>
                <a:spLocks noChangeShapeType="1"/>
              </p:cNvSpPr>
              <p:nvPr/>
            </p:nvSpPr>
            <p:spPr bwMode="auto">
              <a:xfrm flipV="1">
                <a:off x="1791617" y="3504934"/>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04" name="Line 70"/>
              <p:cNvSpPr>
                <a:spLocks noChangeShapeType="1"/>
              </p:cNvSpPr>
              <p:nvPr/>
            </p:nvSpPr>
            <p:spPr bwMode="auto">
              <a:xfrm flipV="1">
                <a:off x="1801142" y="3471596"/>
                <a:ext cx="9525" cy="3333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05" name="Line 71"/>
              <p:cNvSpPr>
                <a:spLocks noChangeShapeType="1"/>
              </p:cNvSpPr>
              <p:nvPr/>
            </p:nvSpPr>
            <p:spPr bwMode="auto">
              <a:xfrm flipV="1">
                <a:off x="1810667" y="3438259"/>
                <a:ext cx="9525" cy="3333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06" name="Line 72"/>
              <p:cNvSpPr>
                <a:spLocks noChangeShapeType="1"/>
              </p:cNvSpPr>
              <p:nvPr/>
            </p:nvSpPr>
            <p:spPr bwMode="auto">
              <a:xfrm flipV="1">
                <a:off x="1820192" y="3403334"/>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07" name="Line 73"/>
              <p:cNvSpPr>
                <a:spLocks noChangeShapeType="1"/>
              </p:cNvSpPr>
              <p:nvPr/>
            </p:nvSpPr>
            <p:spPr bwMode="auto">
              <a:xfrm flipV="1">
                <a:off x="1829717" y="3369996"/>
                <a:ext cx="9525" cy="3333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08" name="Line 74"/>
              <p:cNvSpPr>
                <a:spLocks noChangeShapeType="1"/>
              </p:cNvSpPr>
              <p:nvPr/>
            </p:nvSpPr>
            <p:spPr bwMode="auto">
              <a:xfrm flipV="1">
                <a:off x="1839242" y="3335071"/>
                <a:ext cx="7938"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09" name="Line 75"/>
              <p:cNvSpPr>
                <a:spLocks noChangeShapeType="1"/>
              </p:cNvSpPr>
              <p:nvPr/>
            </p:nvSpPr>
            <p:spPr bwMode="auto">
              <a:xfrm flipV="1">
                <a:off x="1847179" y="3300146"/>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10" name="Line 76"/>
              <p:cNvSpPr>
                <a:spLocks noChangeShapeType="1"/>
              </p:cNvSpPr>
              <p:nvPr/>
            </p:nvSpPr>
            <p:spPr bwMode="auto">
              <a:xfrm flipV="1">
                <a:off x="1856704" y="3265221"/>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11" name="Line 77"/>
              <p:cNvSpPr>
                <a:spLocks noChangeShapeType="1"/>
              </p:cNvSpPr>
              <p:nvPr/>
            </p:nvSpPr>
            <p:spPr bwMode="auto">
              <a:xfrm flipV="1">
                <a:off x="1866229" y="3233471"/>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12" name="Line 78"/>
              <p:cNvSpPr>
                <a:spLocks noChangeShapeType="1"/>
              </p:cNvSpPr>
              <p:nvPr/>
            </p:nvSpPr>
            <p:spPr bwMode="auto">
              <a:xfrm flipV="1">
                <a:off x="1875754" y="3201721"/>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13" name="Line 79"/>
              <p:cNvSpPr>
                <a:spLocks noChangeShapeType="1"/>
              </p:cNvSpPr>
              <p:nvPr/>
            </p:nvSpPr>
            <p:spPr bwMode="auto">
              <a:xfrm flipV="1">
                <a:off x="1885279" y="3171559"/>
                <a:ext cx="9525" cy="301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14" name="Line 80"/>
              <p:cNvSpPr>
                <a:spLocks noChangeShapeType="1"/>
              </p:cNvSpPr>
              <p:nvPr/>
            </p:nvSpPr>
            <p:spPr bwMode="auto">
              <a:xfrm flipV="1">
                <a:off x="1894804" y="3142984"/>
                <a:ext cx="7938" cy="285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15" name="Line 81"/>
              <p:cNvSpPr>
                <a:spLocks noChangeShapeType="1"/>
              </p:cNvSpPr>
              <p:nvPr/>
            </p:nvSpPr>
            <p:spPr bwMode="auto">
              <a:xfrm flipV="1">
                <a:off x="1902742" y="3115996"/>
                <a:ext cx="9525" cy="269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16" name="Line 82"/>
              <p:cNvSpPr>
                <a:spLocks noChangeShapeType="1"/>
              </p:cNvSpPr>
              <p:nvPr/>
            </p:nvSpPr>
            <p:spPr bwMode="auto">
              <a:xfrm flipV="1">
                <a:off x="1912267" y="3092184"/>
                <a:ext cx="9525" cy="2381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17" name="Line 83"/>
              <p:cNvSpPr>
                <a:spLocks noChangeShapeType="1"/>
              </p:cNvSpPr>
              <p:nvPr/>
            </p:nvSpPr>
            <p:spPr bwMode="auto">
              <a:xfrm flipV="1">
                <a:off x="1921792" y="3069959"/>
                <a:ext cx="9525" cy="222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18" name="Line 84"/>
              <p:cNvSpPr>
                <a:spLocks noChangeShapeType="1"/>
              </p:cNvSpPr>
              <p:nvPr/>
            </p:nvSpPr>
            <p:spPr bwMode="auto">
              <a:xfrm flipV="1">
                <a:off x="1931317" y="3050909"/>
                <a:ext cx="9525" cy="190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19" name="Line 85"/>
              <p:cNvSpPr>
                <a:spLocks noChangeShapeType="1"/>
              </p:cNvSpPr>
              <p:nvPr/>
            </p:nvSpPr>
            <p:spPr bwMode="auto">
              <a:xfrm flipV="1">
                <a:off x="1940842" y="3035034"/>
                <a:ext cx="7938" cy="158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20" name="Line 86"/>
              <p:cNvSpPr>
                <a:spLocks noChangeShapeType="1"/>
              </p:cNvSpPr>
              <p:nvPr/>
            </p:nvSpPr>
            <p:spPr bwMode="auto">
              <a:xfrm flipV="1">
                <a:off x="1948779" y="3022334"/>
                <a:ext cx="9525" cy="1270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21" name="Line 87"/>
              <p:cNvSpPr>
                <a:spLocks noChangeShapeType="1"/>
              </p:cNvSpPr>
              <p:nvPr/>
            </p:nvSpPr>
            <p:spPr bwMode="auto">
              <a:xfrm flipV="1">
                <a:off x="1958304" y="3012809"/>
                <a:ext cx="9525" cy="95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22" name="Line 88"/>
              <p:cNvSpPr>
                <a:spLocks noChangeShapeType="1"/>
              </p:cNvSpPr>
              <p:nvPr/>
            </p:nvSpPr>
            <p:spPr bwMode="auto">
              <a:xfrm flipV="1">
                <a:off x="1967829" y="3006459"/>
                <a:ext cx="9525" cy="63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23" name="Line 89"/>
              <p:cNvSpPr>
                <a:spLocks noChangeShapeType="1"/>
              </p:cNvSpPr>
              <p:nvPr/>
            </p:nvSpPr>
            <p:spPr bwMode="auto">
              <a:xfrm flipV="1">
                <a:off x="1977354" y="3003284"/>
                <a:ext cx="9525" cy="31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24" name="Line 90"/>
              <p:cNvSpPr>
                <a:spLocks noChangeShapeType="1"/>
              </p:cNvSpPr>
              <p:nvPr/>
            </p:nvSpPr>
            <p:spPr bwMode="auto">
              <a:xfrm>
                <a:off x="1986879" y="3003284"/>
                <a:ext cx="9525" cy="15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25" name="Line 91"/>
              <p:cNvSpPr>
                <a:spLocks noChangeShapeType="1"/>
              </p:cNvSpPr>
              <p:nvPr/>
            </p:nvSpPr>
            <p:spPr bwMode="auto">
              <a:xfrm>
                <a:off x="1996404" y="3003284"/>
                <a:ext cx="7938" cy="31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26" name="Line 92"/>
              <p:cNvSpPr>
                <a:spLocks noChangeShapeType="1"/>
              </p:cNvSpPr>
              <p:nvPr/>
            </p:nvSpPr>
            <p:spPr bwMode="auto">
              <a:xfrm>
                <a:off x="2004342" y="3006459"/>
                <a:ext cx="9525" cy="63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27" name="Line 93"/>
              <p:cNvSpPr>
                <a:spLocks noChangeShapeType="1"/>
              </p:cNvSpPr>
              <p:nvPr/>
            </p:nvSpPr>
            <p:spPr bwMode="auto">
              <a:xfrm>
                <a:off x="2013867" y="3012809"/>
                <a:ext cx="9525" cy="95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28" name="Line 94"/>
              <p:cNvSpPr>
                <a:spLocks noChangeShapeType="1"/>
              </p:cNvSpPr>
              <p:nvPr/>
            </p:nvSpPr>
            <p:spPr bwMode="auto">
              <a:xfrm>
                <a:off x="2023392" y="3022334"/>
                <a:ext cx="9525" cy="1270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29" name="Line 95"/>
              <p:cNvSpPr>
                <a:spLocks noChangeShapeType="1"/>
              </p:cNvSpPr>
              <p:nvPr/>
            </p:nvSpPr>
            <p:spPr bwMode="auto">
              <a:xfrm>
                <a:off x="2032917" y="3035034"/>
                <a:ext cx="9525" cy="158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30" name="Line 96"/>
              <p:cNvSpPr>
                <a:spLocks noChangeShapeType="1"/>
              </p:cNvSpPr>
              <p:nvPr/>
            </p:nvSpPr>
            <p:spPr bwMode="auto">
              <a:xfrm>
                <a:off x="2042442" y="3050909"/>
                <a:ext cx="9525" cy="190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31" name="Line 97"/>
              <p:cNvSpPr>
                <a:spLocks noChangeShapeType="1"/>
              </p:cNvSpPr>
              <p:nvPr/>
            </p:nvSpPr>
            <p:spPr bwMode="auto">
              <a:xfrm>
                <a:off x="2051967" y="3069959"/>
                <a:ext cx="7938" cy="222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32" name="Line 98"/>
              <p:cNvSpPr>
                <a:spLocks noChangeShapeType="1"/>
              </p:cNvSpPr>
              <p:nvPr/>
            </p:nvSpPr>
            <p:spPr bwMode="auto">
              <a:xfrm>
                <a:off x="2059904" y="3092184"/>
                <a:ext cx="9525" cy="2381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33" name="Line 99"/>
              <p:cNvSpPr>
                <a:spLocks noChangeShapeType="1"/>
              </p:cNvSpPr>
              <p:nvPr/>
            </p:nvSpPr>
            <p:spPr bwMode="auto">
              <a:xfrm>
                <a:off x="2069429" y="3115996"/>
                <a:ext cx="9525" cy="26988"/>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34" name="Line 100"/>
              <p:cNvSpPr>
                <a:spLocks noChangeShapeType="1"/>
              </p:cNvSpPr>
              <p:nvPr/>
            </p:nvSpPr>
            <p:spPr bwMode="auto">
              <a:xfrm>
                <a:off x="2078954" y="3142984"/>
                <a:ext cx="9525" cy="2857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35" name="Line 101"/>
              <p:cNvSpPr>
                <a:spLocks noChangeShapeType="1"/>
              </p:cNvSpPr>
              <p:nvPr/>
            </p:nvSpPr>
            <p:spPr bwMode="auto">
              <a:xfrm>
                <a:off x="2088479" y="3171559"/>
                <a:ext cx="9525" cy="30163"/>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36" name="Line 102"/>
              <p:cNvSpPr>
                <a:spLocks noChangeShapeType="1"/>
              </p:cNvSpPr>
              <p:nvPr/>
            </p:nvSpPr>
            <p:spPr bwMode="auto">
              <a:xfrm>
                <a:off x="2098004" y="3201721"/>
                <a:ext cx="7938"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37" name="Line 103"/>
              <p:cNvSpPr>
                <a:spLocks noChangeShapeType="1"/>
              </p:cNvSpPr>
              <p:nvPr/>
            </p:nvSpPr>
            <p:spPr bwMode="auto">
              <a:xfrm>
                <a:off x="2105942" y="3233471"/>
                <a:ext cx="9525" cy="31750"/>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38" name="Line 104"/>
              <p:cNvSpPr>
                <a:spLocks noChangeShapeType="1"/>
              </p:cNvSpPr>
              <p:nvPr/>
            </p:nvSpPr>
            <p:spPr bwMode="auto">
              <a:xfrm>
                <a:off x="2115467" y="3265221"/>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39" name="Line 105"/>
              <p:cNvSpPr>
                <a:spLocks noChangeShapeType="1"/>
              </p:cNvSpPr>
              <p:nvPr/>
            </p:nvSpPr>
            <p:spPr bwMode="auto">
              <a:xfrm>
                <a:off x="2124992" y="3300146"/>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40" name="Line 106"/>
              <p:cNvSpPr>
                <a:spLocks noChangeShapeType="1"/>
              </p:cNvSpPr>
              <p:nvPr/>
            </p:nvSpPr>
            <p:spPr bwMode="auto">
              <a:xfrm>
                <a:off x="2134517" y="3335071"/>
                <a:ext cx="9525" cy="34925"/>
              </a:xfrm>
              <a:prstGeom prst="line">
                <a:avLst/>
              </a:prstGeom>
              <a:noFill/>
              <a:ln w="28575">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grpSp>
      <p:sp>
        <p:nvSpPr>
          <p:cNvPr id="1140" name="Plus 1139"/>
          <p:cNvSpPr/>
          <p:nvPr/>
        </p:nvSpPr>
        <p:spPr>
          <a:xfrm>
            <a:off x="4643510" y="5537982"/>
            <a:ext cx="309490" cy="253218"/>
          </a:xfrm>
          <a:prstGeom prst="mathPlu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41" name="Plus 1140"/>
          <p:cNvSpPr/>
          <p:nvPr/>
        </p:nvSpPr>
        <p:spPr>
          <a:xfrm>
            <a:off x="4738467" y="4738465"/>
            <a:ext cx="309490" cy="253218"/>
          </a:xfrm>
          <a:prstGeom prst="mathPlus">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42" name="Plus 1141"/>
          <p:cNvSpPr/>
          <p:nvPr/>
        </p:nvSpPr>
        <p:spPr>
          <a:xfrm>
            <a:off x="4722054" y="4257819"/>
            <a:ext cx="309490" cy="253218"/>
          </a:xfrm>
          <a:prstGeom prst="mathPlus">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43" name="Plus 1142"/>
          <p:cNvSpPr/>
          <p:nvPr/>
        </p:nvSpPr>
        <p:spPr>
          <a:xfrm>
            <a:off x="4058528" y="4227339"/>
            <a:ext cx="309490" cy="253218"/>
          </a:xfrm>
          <a:prstGeom prst="mathPlus">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44" name="Plus 1143"/>
          <p:cNvSpPr/>
          <p:nvPr/>
        </p:nvSpPr>
        <p:spPr>
          <a:xfrm>
            <a:off x="3732626" y="3718558"/>
            <a:ext cx="309490" cy="253218"/>
          </a:xfrm>
          <a:prstGeom prst="mathPlus">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45" name="Plus 1144"/>
          <p:cNvSpPr/>
          <p:nvPr/>
        </p:nvSpPr>
        <p:spPr>
          <a:xfrm>
            <a:off x="3744349" y="2858084"/>
            <a:ext cx="309490" cy="253218"/>
          </a:xfrm>
          <a:prstGeom prst="mathPlus">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46" name="Plus 1145"/>
          <p:cNvSpPr/>
          <p:nvPr/>
        </p:nvSpPr>
        <p:spPr>
          <a:xfrm>
            <a:off x="3770139" y="1448970"/>
            <a:ext cx="309490" cy="253218"/>
          </a:xfrm>
          <a:prstGeom prst="mathPlus">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47" name="Plus 1146"/>
          <p:cNvSpPr/>
          <p:nvPr/>
        </p:nvSpPr>
        <p:spPr>
          <a:xfrm>
            <a:off x="3739659" y="1727979"/>
            <a:ext cx="309490" cy="253218"/>
          </a:xfrm>
          <a:prstGeom prst="mathPlus">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49" name="Minus 1148"/>
          <p:cNvSpPr/>
          <p:nvPr/>
        </p:nvSpPr>
        <p:spPr>
          <a:xfrm>
            <a:off x="6330462" y="5562600"/>
            <a:ext cx="295421" cy="168812"/>
          </a:xfrm>
          <a:prstGeom prst="mathMinu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50" name="Minus 1149"/>
          <p:cNvSpPr/>
          <p:nvPr/>
        </p:nvSpPr>
        <p:spPr>
          <a:xfrm>
            <a:off x="6271846" y="4808806"/>
            <a:ext cx="295421" cy="168812"/>
          </a:xfrm>
          <a:prstGeom prst="mathMinus">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51" name="Minus 1150"/>
          <p:cNvSpPr/>
          <p:nvPr/>
        </p:nvSpPr>
        <p:spPr>
          <a:xfrm>
            <a:off x="7183902" y="3948333"/>
            <a:ext cx="295421" cy="168812"/>
          </a:xfrm>
          <a:prstGeom prst="mathMinus">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52" name="Minus 1151"/>
          <p:cNvSpPr/>
          <p:nvPr/>
        </p:nvSpPr>
        <p:spPr>
          <a:xfrm>
            <a:off x="6731391" y="4522763"/>
            <a:ext cx="295421" cy="168812"/>
          </a:xfrm>
          <a:prstGeom prst="mathMinus">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53" name="Minus 1152"/>
          <p:cNvSpPr/>
          <p:nvPr/>
        </p:nvSpPr>
        <p:spPr>
          <a:xfrm>
            <a:off x="7434776" y="3538025"/>
            <a:ext cx="295421" cy="168812"/>
          </a:xfrm>
          <a:prstGeom prst="mathMinus">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54" name="Minus 1153"/>
          <p:cNvSpPr/>
          <p:nvPr/>
        </p:nvSpPr>
        <p:spPr>
          <a:xfrm>
            <a:off x="7784123" y="2790092"/>
            <a:ext cx="295421" cy="168812"/>
          </a:xfrm>
          <a:prstGeom prst="mathMinus">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55" name="Minus 1154"/>
          <p:cNvSpPr/>
          <p:nvPr/>
        </p:nvSpPr>
        <p:spPr>
          <a:xfrm>
            <a:off x="7908387" y="1465384"/>
            <a:ext cx="295421" cy="168812"/>
          </a:xfrm>
          <a:prstGeom prst="mathMinus">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56" name="Minus 1155"/>
          <p:cNvSpPr/>
          <p:nvPr/>
        </p:nvSpPr>
        <p:spPr>
          <a:xfrm>
            <a:off x="7934178" y="2110153"/>
            <a:ext cx="295421" cy="168812"/>
          </a:xfrm>
          <a:prstGeom prst="mathMinus">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Freeform 18"/>
          <p:cNvSpPr/>
          <p:nvPr/>
        </p:nvSpPr>
        <p:spPr>
          <a:xfrm>
            <a:off x="3444240" y="4141708"/>
            <a:ext cx="2286000" cy="640080"/>
          </a:xfrm>
          <a:custGeom>
            <a:avLst/>
            <a:gdLst>
              <a:gd name="connsiteX0" fmla="*/ 0 w 2682240"/>
              <a:gd name="connsiteY0" fmla="*/ 0 h 1158240"/>
              <a:gd name="connsiteX1" fmla="*/ 670560 w 2682240"/>
              <a:gd name="connsiteY1" fmla="*/ 777240 h 1158240"/>
              <a:gd name="connsiteX2" fmla="*/ 2682240 w 2682240"/>
              <a:gd name="connsiteY2" fmla="*/ 1158240 h 1158240"/>
            </a:gdLst>
            <a:ahLst/>
            <a:cxnLst>
              <a:cxn ang="0">
                <a:pos x="connsiteX0" y="connsiteY0"/>
              </a:cxn>
              <a:cxn ang="0">
                <a:pos x="connsiteX1" y="connsiteY1"/>
              </a:cxn>
              <a:cxn ang="0">
                <a:pos x="connsiteX2" y="connsiteY2"/>
              </a:cxn>
            </a:cxnLst>
            <a:rect l="l" t="t" r="r" b="b"/>
            <a:pathLst>
              <a:path w="2682240" h="1158240">
                <a:moveTo>
                  <a:pt x="0" y="0"/>
                </a:moveTo>
                <a:cubicBezTo>
                  <a:pt x="111760" y="292100"/>
                  <a:pt x="223520" y="584200"/>
                  <a:pt x="670560" y="777240"/>
                </a:cubicBezTo>
                <a:cubicBezTo>
                  <a:pt x="1117600" y="970280"/>
                  <a:pt x="1899920" y="1064260"/>
                  <a:pt x="2682240" y="1158240"/>
                </a:cubicBezTo>
              </a:path>
            </a:pathLst>
          </a:custGeom>
          <a:ln>
            <a:solidFill>
              <a:srgbClr val="969696"/>
            </a:solidFill>
            <a:head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2" name="Oval 21"/>
          <p:cNvSpPr/>
          <p:nvPr/>
        </p:nvSpPr>
        <p:spPr>
          <a:xfrm rot="19673694">
            <a:off x="2164080" y="1855708"/>
            <a:ext cx="2423160" cy="4099560"/>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zzzzzzzzzzzzzzzzzzzzzzzz</a:t>
            </a:r>
          </a:p>
        </p:txBody>
      </p:sp>
      <p:grpSp>
        <p:nvGrpSpPr>
          <p:cNvPr id="2" name="Group 30"/>
          <p:cNvGrpSpPr/>
          <p:nvPr/>
        </p:nvGrpSpPr>
        <p:grpSpPr>
          <a:xfrm>
            <a:off x="1280160" y="1886188"/>
            <a:ext cx="4053840" cy="4099560"/>
            <a:chOff x="1280160" y="899160"/>
            <a:chExt cx="4053840" cy="4099560"/>
          </a:xfrm>
        </p:grpSpPr>
        <p:sp>
          <p:nvSpPr>
            <p:cNvPr id="12" name="Oval 11"/>
            <p:cNvSpPr/>
            <p:nvPr/>
          </p:nvSpPr>
          <p:spPr>
            <a:xfrm>
              <a:off x="3126375" y="2907036"/>
              <a:ext cx="224908" cy="221253"/>
            </a:xfrm>
            <a:prstGeom prst="ellipse">
              <a:avLst/>
            </a:prstGeom>
            <a:solidFill>
              <a:srgbClr val="C0C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Oval 3"/>
            <p:cNvSpPr/>
            <p:nvPr/>
          </p:nvSpPr>
          <p:spPr>
            <a:xfrm>
              <a:off x="3144575" y="2779408"/>
              <a:ext cx="224908" cy="221253"/>
            </a:xfrm>
            <a:prstGeom prst="ellipse">
              <a:avLst/>
            </a:prstGeom>
            <a:solidFill>
              <a:srgbClr val="9696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Plus 4"/>
            <p:cNvSpPr/>
            <p:nvPr/>
          </p:nvSpPr>
          <p:spPr>
            <a:xfrm>
              <a:off x="3178420" y="2804937"/>
              <a:ext cx="157217" cy="170194"/>
            </a:xfrm>
            <a:prstGeom prst="mathPlus">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val 12"/>
            <p:cNvSpPr/>
            <p:nvPr/>
          </p:nvSpPr>
          <p:spPr>
            <a:xfrm>
              <a:off x="3262878" y="2769591"/>
              <a:ext cx="224908" cy="221253"/>
            </a:xfrm>
            <a:prstGeom prst="ellipse">
              <a:avLst/>
            </a:prstGeom>
            <a:solidFill>
              <a:srgbClr val="C0C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p:cNvSpPr/>
            <p:nvPr/>
          </p:nvSpPr>
          <p:spPr>
            <a:xfrm>
              <a:off x="3235577" y="2877583"/>
              <a:ext cx="224908" cy="221253"/>
            </a:xfrm>
            <a:prstGeom prst="ellipse">
              <a:avLst/>
            </a:prstGeom>
            <a:solidFill>
              <a:srgbClr val="9696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Plus 7"/>
            <p:cNvSpPr/>
            <p:nvPr/>
          </p:nvSpPr>
          <p:spPr>
            <a:xfrm>
              <a:off x="3269422" y="2903112"/>
              <a:ext cx="157217" cy="170194"/>
            </a:xfrm>
            <a:prstGeom prst="mathPlus">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p:cNvSpPr/>
            <p:nvPr/>
          </p:nvSpPr>
          <p:spPr>
            <a:xfrm>
              <a:off x="1280160" y="899160"/>
              <a:ext cx="4053840" cy="4099560"/>
            </a:xfrm>
            <a:prstGeom prst="ellipse">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p:cNvSpPr/>
            <p:nvPr/>
          </p:nvSpPr>
          <p:spPr>
            <a:xfrm>
              <a:off x="5042328" y="2079702"/>
              <a:ext cx="261192" cy="282498"/>
            </a:xfrm>
            <a:prstGeom prst="ellipse">
              <a:avLst/>
            </a:prstGeom>
            <a:solidFill>
              <a:srgbClr val="638F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Minus 15"/>
            <p:cNvSpPr/>
            <p:nvPr/>
          </p:nvSpPr>
          <p:spPr>
            <a:xfrm>
              <a:off x="5067686" y="2154401"/>
              <a:ext cx="210475" cy="133100"/>
            </a:xfrm>
            <a:prstGeom prst="mathMinus">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p:cNvSpPr/>
            <p:nvPr/>
          </p:nvSpPr>
          <p:spPr>
            <a:xfrm>
              <a:off x="2725848" y="4030422"/>
              <a:ext cx="261192" cy="282498"/>
            </a:xfrm>
            <a:prstGeom prst="ellipse">
              <a:avLst/>
            </a:prstGeom>
            <a:solidFill>
              <a:srgbClr val="638F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Minus 24"/>
            <p:cNvSpPr/>
            <p:nvPr/>
          </p:nvSpPr>
          <p:spPr>
            <a:xfrm>
              <a:off x="2751206" y="4105121"/>
              <a:ext cx="210475" cy="133100"/>
            </a:xfrm>
            <a:prstGeom prst="mathMinus">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0" name="TextBox 19"/>
          <p:cNvSpPr txBox="1"/>
          <p:nvPr/>
        </p:nvSpPr>
        <p:spPr>
          <a:xfrm>
            <a:off x="5699761" y="4324588"/>
            <a:ext cx="3169919" cy="830997"/>
          </a:xfrm>
          <a:prstGeom prst="rect">
            <a:avLst/>
          </a:prstGeom>
          <a:noFill/>
        </p:spPr>
        <p:txBody>
          <a:bodyPr wrap="square" rtlCol="0">
            <a:spAutoFit/>
          </a:bodyPr>
          <a:lstStyle/>
          <a:p>
            <a:r>
              <a:rPr lang="en-US" sz="2400" i="1" dirty="0"/>
              <a:t>Nucleus with protons and neutrons</a:t>
            </a:r>
          </a:p>
        </p:txBody>
      </p:sp>
      <p:sp>
        <p:nvSpPr>
          <p:cNvPr id="21" name="TextBox 20"/>
          <p:cNvSpPr txBox="1"/>
          <p:nvPr/>
        </p:nvSpPr>
        <p:spPr>
          <a:xfrm>
            <a:off x="5378211" y="2861548"/>
            <a:ext cx="1207382" cy="461665"/>
          </a:xfrm>
          <a:prstGeom prst="rect">
            <a:avLst/>
          </a:prstGeom>
          <a:noFill/>
        </p:spPr>
        <p:txBody>
          <a:bodyPr wrap="none" rtlCol="0">
            <a:spAutoFit/>
          </a:bodyPr>
          <a:lstStyle/>
          <a:p>
            <a:r>
              <a:rPr lang="en-US" sz="2400" i="1" dirty="0"/>
              <a:t>Electron</a:t>
            </a:r>
          </a:p>
        </p:txBody>
      </p:sp>
      <p:sp>
        <p:nvSpPr>
          <p:cNvPr id="27" name="TextBox 26"/>
          <p:cNvSpPr txBox="1"/>
          <p:nvPr/>
        </p:nvSpPr>
        <p:spPr>
          <a:xfrm>
            <a:off x="3046491" y="4797028"/>
            <a:ext cx="1207382" cy="461665"/>
          </a:xfrm>
          <a:prstGeom prst="rect">
            <a:avLst/>
          </a:prstGeom>
          <a:noFill/>
        </p:spPr>
        <p:txBody>
          <a:bodyPr wrap="none" rtlCol="0">
            <a:spAutoFit/>
          </a:bodyPr>
          <a:lstStyle/>
          <a:p>
            <a:r>
              <a:rPr lang="en-US" sz="2400" i="1" dirty="0"/>
              <a:t>Electron</a:t>
            </a:r>
          </a:p>
        </p:txBody>
      </p:sp>
      <p:sp>
        <p:nvSpPr>
          <p:cNvPr id="29" name="TextBox 28"/>
          <p:cNvSpPr txBox="1"/>
          <p:nvPr/>
        </p:nvSpPr>
        <p:spPr>
          <a:xfrm>
            <a:off x="3581400" y="6336268"/>
            <a:ext cx="2761269" cy="369332"/>
          </a:xfrm>
          <a:prstGeom prst="rect">
            <a:avLst/>
          </a:prstGeom>
          <a:noFill/>
        </p:spPr>
        <p:txBody>
          <a:bodyPr wrap="none" rtlCol="0">
            <a:spAutoFit/>
          </a:bodyPr>
          <a:lstStyle/>
          <a:p>
            <a:r>
              <a:rPr lang="en-US" i="1" dirty="0"/>
              <a:t>Particles not drawn to scale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439</TotalTime>
  <Words>2080</Words>
  <Application>Microsoft Office PowerPoint</Application>
  <PresentationFormat>On-screen Show (4:3)</PresentationFormat>
  <Paragraphs>260</Paragraphs>
  <Slides>57</Slides>
  <Notes>8</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57</vt:i4>
      </vt:variant>
    </vt:vector>
  </HeadingPairs>
  <TitlesOfParts>
    <vt:vector size="65" baseType="lpstr">
      <vt:lpstr>Arial</vt:lpstr>
      <vt:lpstr>Calibri</vt:lpstr>
      <vt:lpstr>Cambria Math</vt:lpstr>
      <vt:lpstr>Monotype Sorts</vt:lpstr>
      <vt:lpstr>Symbol</vt:lpstr>
      <vt:lpstr>Times New Roman</vt:lpstr>
      <vt:lpstr>Office Theme</vt:lpstr>
      <vt:lpstr>Equation</vt:lpstr>
      <vt:lpstr>The Nature of Light</vt:lpstr>
      <vt:lpstr>Nature of Light – Alternative View</vt:lpstr>
      <vt:lpstr>Young’s Contribution</vt:lpstr>
      <vt:lpstr>Modern Scriptural Comments on Nature of Light</vt:lpstr>
      <vt:lpstr>Modern Scriptural Comments on Nature of Light</vt:lpstr>
      <vt:lpstr>More Confirmation of Wave Nature</vt:lpstr>
      <vt:lpstr>Particle Nature</vt:lpstr>
      <vt:lpstr>PowerPoint Presentation</vt:lpstr>
      <vt:lpstr>PowerPoint Presentation</vt:lpstr>
      <vt:lpstr>PowerPoint Presentation</vt:lpstr>
      <vt:lpstr>Particle Nature, cont.</vt:lpstr>
      <vt:lpstr>Dual Nature of Light</vt:lpstr>
      <vt:lpstr>Question 223.10.1</vt:lpstr>
      <vt:lpstr>Question 223.10.2</vt:lpstr>
      <vt:lpstr>Measurement of the Speed of Light</vt:lpstr>
      <vt:lpstr>Question 223.10.3</vt:lpstr>
      <vt:lpstr>Question 223.10.4</vt:lpstr>
      <vt:lpstr>Measurements of the Speed of Light</vt:lpstr>
      <vt:lpstr>Measurement of the Speed of Light – Roemer’s Method</vt:lpstr>
      <vt:lpstr>Roemer’s Method, cont.</vt:lpstr>
      <vt:lpstr>Measurements of the Speed of Light – Fizeau’s Method</vt:lpstr>
      <vt:lpstr>Fizeau’s Method, cont.</vt:lpstr>
      <vt:lpstr>Faster than light?</vt:lpstr>
      <vt:lpstr>PowerPoint Presentation</vt:lpstr>
      <vt:lpstr>Question</vt:lpstr>
      <vt:lpstr>Question</vt:lpstr>
      <vt:lpstr>PowerPoint Presentation</vt:lpstr>
      <vt:lpstr>PowerPoint Presentation</vt:lpstr>
      <vt:lpstr>PowerPoint Presentation</vt:lpstr>
      <vt:lpstr>PowerPoint Presentation</vt:lpstr>
      <vt:lpstr>PowerPoint Presentation</vt:lpstr>
      <vt:lpstr>PowerPoint Presentation</vt:lpstr>
      <vt:lpstr>END</vt:lpstr>
      <vt:lpstr>PowerPoint Presentation</vt:lpstr>
      <vt:lpstr>PowerPoint Presentation</vt:lpstr>
      <vt:lpstr>PowerPoint Presentation</vt:lpstr>
      <vt:lpstr>PowerPoint Presentation</vt:lpstr>
      <vt:lpstr>PowerPoint Presentation</vt:lpstr>
      <vt:lpstr>PowerPoint Presentation</vt:lpstr>
      <vt:lpstr>Question 223.10.5</vt:lpstr>
      <vt:lpstr>PowerPoint Presentation</vt:lpstr>
      <vt:lpstr>PowerPoint Presentation</vt:lpstr>
      <vt:lpstr>Question 223.10.6</vt:lpstr>
      <vt:lpstr>Question</vt:lpstr>
      <vt:lpstr>Question</vt:lpstr>
      <vt:lpstr>PowerPoint Presentation</vt:lpstr>
      <vt:lpstr>PowerPoint Presentation</vt:lpstr>
      <vt:lpstr>PowerPoint Presentation</vt:lpstr>
      <vt:lpstr>PowerPoint Presentation</vt:lpstr>
      <vt:lpstr>ConcepTest 24.3a Double Slits I</vt:lpstr>
      <vt:lpstr>ConcepTest 24.3a Double Slits I</vt:lpstr>
      <vt:lpstr>ConcepTest 24.3b  Double Slits II</vt:lpstr>
      <vt:lpstr>ConcepTest 24.3b  Double Slits II</vt:lpstr>
      <vt:lpstr>ConcepTest 24.4 Path Difference</vt:lpstr>
      <vt:lpstr>ConcepTest 24.4 Path Difference</vt:lpstr>
      <vt:lpstr>PowerPoint Presentation</vt:lpstr>
      <vt:lpstr>PowerPoint Presentation</vt:lpstr>
    </vt:vector>
  </TitlesOfParts>
  <Company>BYU-Idaho</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rtlines</dc:creator>
  <cp:lastModifiedBy>Lines, Todd</cp:lastModifiedBy>
  <cp:revision>13</cp:revision>
  <dcterms:created xsi:type="dcterms:W3CDTF">2011-09-27T01:13:32Z</dcterms:created>
  <dcterms:modified xsi:type="dcterms:W3CDTF">2025-11-18T17:49:08Z</dcterms:modified>
</cp:coreProperties>
</file>